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19"/>
  </p:notesMasterIdLst>
  <p:sldIdLst>
    <p:sldId id="259" r:id="rId4"/>
    <p:sldId id="261" r:id="rId5"/>
    <p:sldId id="256" r:id="rId6"/>
    <p:sldId id="257" r:id="rId7"/>
    <p:sldId id="258" r:id="rId8"/>
    <p:sldId id="262" r:id="rId9"/>
    <p:sldId id="263" r:id="rId10"/>
    <p:sldId id="264" r:id="rId11"/>
    <p:sldId id="265" r:id="rId12"/>
    <p:sldId id="266" r:id="rId13"/>
    <p:sldId id="260" r:id="rId14"/>
    <p:sldId id="271" r:id="rId15"/>
    <p:sldId id="273" r:id="rId16"/>
    <p:sldId id="274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BD4FF95-ACB6-95EB-A339-32AB9A1903AE}" name="Justin Greenslade" initials="" userId="S::Justin.Greenslade@keyin.com::b2ee82ef-ea37-4c7a-ae76-05eceeddc35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3CB136-130C-2E40-BBD3-450A8F43A6CF}" v="53" dt="2024-10-24T18:24:28.785"/>
    <p1510:client id="{391B2332-06F1-FC46-A9A7-A01D195F62B0}" v="56" dt="2024-10-25T14:08:22.264"/>
    <p1510:client id="{613EECA4-816D-467D-99AF-D6DFBA1D76A4}" v="573" dt="2024-10-25T14:25:54.039"/>
    <p1510:client id="{D48BE6F6-41BC-0A45-A212-7C13D6F3C762}" v="517" dt="2024-10-25T14:10:31.3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microsoft.com/office/2018/10/relationships/authors" Target="authors.xml"/><Relationship Id="rId3" Type="http://schemas.openxmlformats.org/officeDocument/2006/relationships/slideMaster" Target="slideMasters/slideMaster1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Gallant" userId="c3e3a3f2-7dbf-4021-8beb-0af9d3f687c5" providerId="ADAL" clId="{D48BE6F6-41BC-0A45-A212-7C13D6F3C762}"/>
    <pc:docChg chg="undo redo custSel addSld delSld modSld sldOrd">
      <pc:chgData name="Joseph Gallant" userId="c3e3a3f2-7dbf-4021-8beb-0af9d3f687c5" providerId="ADAL" clId="{D48BE6F6-41BC-0A45-A212-7C13D6F3C762}" dt="2024-10-25T14:10:31.397" v="618"/>
      <pc:docMkLst>
        <pc:docMk/>
      </pc:docMkLst>
      <pc:sldChg chg="addSp delSp modSp mod delDesignElem">
        <pc:chgData name="Joseph Gallant" userId="c3e3a3f2-7dbf-4021-8beb-0af9d3f687c5" providerId="ADAL" clId="{D48BE6F6-41BC-0A45-A212-7C13D6F3C762}" dt="2024-10-25T12:13:03.854" v="28"/>
        <pc:sldMkLst>
          <pc:docMk/>
          <pc:sldMk cId="687460582" sldId="256"/>
        </pc:sldMkLst>
        <pc:spChg chg="mod">
          <ac:chgData name="Joseph Gallant" userId="c3e3a3f2-7dbf-4021-8beb-0af9d3f687c5" providerId="ADAL" clId="{D48BE6F6-41BC-0A45-A212-7C13D6F3C762}" dt="2024-10-25T12:13:03.854" v="28"/>
          <ac:spMkLst>
            <pc:docMk/>
            <pc:sldMk cId="687460582" sldId="256"/>
            <ac:spMk id="2" creationId="{867E037F-E920-BC4D-0F0B-DCB46B92BD53}"/>
          </ac:spMkLst>
        </pc:spChg>
        <pc:spChg chg="add del">
          <ac:chgData name="Joseph Gallant" userId="c3e3a3f2-7dbf-4021-8beb-0af9d3f687c5" providerId="ADAL" clId="{D48BE6F6-41BC-0A45-A212-7C13D6F3C762}" dt="2024-10-25T12:13:03.854" v="28"/>
          <ac:spMkLst>
            <pc:docMk/>
            <pc:sldMk cId="687460582" sldId="256"/>
            <ac:spMk id="10" creationId="{23E547B5-89CF-4EC0-96DE-25771AED0799}"/>
          </ac:spMkLst>
        </pc:spChg>
        <pc:spChg chg="add del">
          <ac:chgData name="Joseph Gallant" userId="c3e3a3f2-7dbf-4021-8beb-0af9d3f687c5" providerId="ADAL" clId="{D48BE6F6-41BC-0A45-A212-7C13D6F3C762}" dt="2024-10-25T12:13:03.854" v="28"/>
          <ac:spMkLst>
            <pc:docMk/>
            <pc:sldMk cId="687460582" sldId="256"/>
            <ac:spMk id="12" creationId="{3F0B8CEB-8279-4E5E-A0CE-1FC9F71736F2}"/>
          </ac:spMkLst>
        </pc:spChg>
      </pc:sldChg>
      <pc:sldChg chg="addSp delSp modSp mod delDesignElem">
        <pc:chgData name="Joseph Gallant" userId="c3e3a3f2-7dbf-4021-8beb-0af9d3f687c5" providerId="ADAL" clId="{D48BE6F6-41BC-0A45-A212-7C13D6F3C762}" dt="2024-10-25T12:13:03.854" v="28"/>
        <pc:sldMkLst>
          <pc:docMk/>
          <pc:sldMk cId="3235604442" sldId="257"/>
        </pc:sldMkLst>
        <pc:spChg chg="mod">
          <ac:chgData name="Joseph Gallant" userId="c3e3a3f2-7dbf-4021-8beb-0af9d3f687c5" providerId="ADAL" clId="{D48BE6F6-41BC-0A45-A212-7C13D6F3C762}" dt="2024-10-25T12:13:03.854" v="28"/>
          <ac:spMkLst>
            <pc:docMk/>
            <pc:sldMk cId="3235604442" sldId="257"/>
            <ac:spMk id="2" creationId="{240D5487-FABE-9ADA-759D-5E7B13EF372F}"/>
          </ac:spMkLst>
        </pc:spChg>
        <pc:spChg chg="add del">
          <ac:chgData name="Joseph Gallant" userId="c3e3a3f2-7dbf-4021-8beb-0af9d3f687c5" providerId="ADAL" clId="{D48BE6F6-41BC-0A45-A212-7C13D6F3C762}" dt="2024-10-25T12:13:03.854" v="28"/>
          <ac:spMkLst>
            <pc:docMk/>
            <pc:sldMk cId="3235604442" sldId="257"/>
            <ac:spMk id="17" creationId="{F821940F-7A1D-4ACC-85B4-A932898ABB37}"/>
          </ac:spMkLst>
        </pc:spChg>
        <pc:spChg chg="add del">
          <ac:chgData name="Joseph Gallant" userId="c3e3a3f2-7dbf-4021-8beb-0af9d3f687c5" providerId="ADAL" clId="{D48BE6F6-41BC-0A45-A212-7C13D6F3C762}" dt="2024-10-25T12:13:03.854" v="28"/>
          <ac:spMkLst>
            <pc:docMk/>
            <pc:sldMk cId="3235604442" sldId="257"/>
            <ac:spMk id="19" creationId="{16674508-81D3-48CF-96BF-7FC60EAA572A}"/>
          </ac:spMkLst>
        </pc:spChg>
      </pc:sldChg>
      <pc:sldChg chg="addSp delSp modSp mod delDesignElem">
        <pc:chgData name="Joseph Gallant" userId="c3e3a3f2-7dbf-4021-8beb-0af9d3f687c5" providerId="ADAL" clId="{D48BE6F6-41BC-0A45-A212-7C13D6F3C762}" dt="2024-10-25T12:13:03.854" v="28"/>
        <pc:sldMkLst>
          <pc:docMk/>
          <pc:sldMk cId="518907459" sldId="258"/>
        </pc:sldMkLst>
        <pc:spChg chg="mod">
          <ac:chgData name="Joseph Gallant" userId="c3e3a3f2-7dbf-4021-8beb-0af9d3f687c5" providerId="ADAL" clId="{D48BE6F6-41BC-0A45-A212-7C13D6F3C762}" dt="2024-10-25T12:13:03.854" v="28"/>
          <ac:spMkLst>
            <pc:docMk/>
            <pc:sldMk cId="518907459" sldId="258"/>
            <ac:spMk id="2" creationId="{B6D256EB-47F3-DB38-D319-A809C34C188F}"/>
          </ac:spMkLst>
        </pc:spChg>
        <pc:spChg chg="add del">
          <ac:chgData name="Joseph Gallant" userId="c3e3a3f2-7dbf-4021-8beb-0af9d3f687c5" providerId="ADAL" clId="{D48BE6F6-41BC-0A45-A212-7C13D6F3C762}" dt="2024-10-25T12:13:03.854" v="28"/>
          <ac:spMkLst>
            <pc:docMk/>
            <pc:sldMk cId="518907459" sldId="258"/>
            <ac:spMk id="10" creationId="{23E547B5-89CF-4EC0-96DE-25771AED0799}"/>
          </ac:spMkLst>
        </pc:spChg>
        <pc:spChg chg="add del">
          <ac:chgData name="Joseph Gallant" userId="c3e3a3f2-7dbf-4021-8beb-0af9d3f687c5" providerId="ADAL" clId="{D48BE6F6-41BC-0A45-A212-7C13D6F3C762}" dt="2024-10-25T12:13:03.854" v="28"/>
          <ac:spMkLst>
            <pc:docMk/>
            <pc:sldMk cId="518907459" sldId="258"/>
            <ac:spMk id="12" creationId="{3F0B8CEB-8279-4E5E-A0CE-1FC9F71736F2}"/>
          </ac:spMkLst>
        </pc:spChg>
      </pc:sldChg>
      <pc:sldChg chg="modSp">
        <pc:chgData name="Joseph Gallant" userId="c3e3a3f2-7dbf-4021-8beb-0af9d3f687c5" providerId="ADAL" clId="{D48BE6F6-41BC-0A45-A212-7C13D6F3C762}" dt="2024-10-25T12:13:03.854" v="28"/>
        <pc:sldMkLst>
          <pc:docMk/>
          <pc:sldMk cId="1049612656" sldId="260"/>
        </pc:sldMkLst>
        <pc:spChg chg="mod">
          <ac:chgData name="Joseph Gallant" userId="c3e3a3f2-7dbf-4021-8beb-0af9d3f687c5" providerId="ADAL" clId="{D48BE6F6-41BC-0A45-A212-7C13D6F3C762}" dt="2024-10-25T12:13:03.854" v="28"/>
          <ac:spMkLst>
            <pc:docMk/>
            <pc:sldMk cId="1049612656" sldId="260"/>
            <ac:spMk id="2" creationId="{2B58339A-B3AA-AA12-C312-8D66EBC1E7B2}"/>
          </ac:spMkLst>
        </pc:spChg>
        <pc:spChg chg="mod">
          <ac:chgData name="Joseph Gallant" userId="c3e3a3f2-7dbf-4021-8beb-0af9d3f687c5" providerId="ADAL" clId="{D48BE6F6-41BC-0A45-A212-7C13D6F3C762}" dt="2024-10-25T12:13:03.854" v="28"/>
          <ac:spMkLst>
            <pc:docMk/>
            <pc:sldMk cId="1049612656" sldId="260"/>
            <ac:spMk id="3" creationId="{09C3A6DA-55F0-06DD-5BC2-B92B3B3380C9}"/>
          </ac:spMkLst>
        </pc:spChg>
      </pc:sldChg>
      <pc:sldChg chg="addSp delSp delDesignElem">
        <pc:chgData name="Joseph Gallant" userId="c3e3a3f2-7dbf-4021-8beb-0af9d3f687c5" providerId="ADAL" clId="{D48BE6F6-41BC-0A45-A212-7C13D6F3C762}" dt="2024-10-25T12:13:03.854" v="28"/>
        <pc:sldMkLst>
          <pc:docMk/>
          <pc:sldMk cId="1803106538" sldId="261"/>
        </pc:sldMkLst>
        <pc:spChg chg="add del">
          <ac:chgData name="Joseph Gallant" userId="c3e3a3f2-7dbf-4021-8beb-0af9d3f687c5" providerId="ADAL" clId="{D48BE6F6-41BC-0A45-A212-7C13D6F3C762}" dt="2024-10-25T12:13:03.854" v="28"/>
          <ac:spMkLst>
            <pc:docMk/>
            <pc:sldMk cId="1803106538" sldId="261"/>
            <ac:spMk id="9" creationId="{04812C46-200A-4DEB-A05E-3ED6C68C2387}"/>
          </ac:spMkLst>
        </pc:spChg>
        <pc:spChg chg="add del">
          <ac:chgData name="Joseph Gallant" userId="c3e3a3f2-7dbf-4021-8beb-0af9d3f687c5" providerId="ADAL" clId="{D48BE6F6-41BC-0A45-A212-7C13D6F3C762}" dt="2024-10-25T12:13:03.854" v="28"/>
          <ac:spMkLst>
            <pc:docMk/>
            <pc:sldMk cId="1803106538" sldId="261"/>
            <ac:spMk id="11" creationId="{D1EA859B-E555-4109-94F3-6700E046E008}"/>
          </ac:spMkLst>
        </pc:spChg>
      </pc:sldChg>
      <pc:sldChg chg="addSp delSp modSp mod setBg">
        <pc:chgData name="Joseph Gallant" userId="c3e3a3f2-7dbf-4021-8beb-0af9d3f687c5" providerId="ADAL" clId="{D48BE6F6-41BC-0A45-A212-7C13D6F3C762}" dt="2024-10-25T13:55:58.990" v="558" actId="26606"/>
        <pc:sldMkLst>
          <pc:docMk/>
          <pc:sldMk cId="615456866" sldId="262"/>
        </pc:sldMkLst>
        <pc:spChg chg="mod">
          <ac:chgData name="Joseph Gallant" userId="c3e3a3f2-7dbf-4021-8beb-0af9d3f687c5" providerId="ADAL" clId="{D48BE6F6-41BC-0A45-A212-7C13D6F3C762}" dt="2024-10-25T13:55:58.990" v="558" actId="26606"/>
          <ac:spMkLst>
            <pc:docMk/>
            <pc:sldMk cId="615456866" sldId="262"/>
            <ac:spMk id="2" creationId="{3037BA65-3ED2-C3B8-57F2-7C27842C6754}"/>
          </ac:spMkLst>
        </pc:spChg>
        <pc:spChg chg="mod">
          <ac:chgData name="Joseph Gallant" userId="c3e3a3f2-7dbf-4021-8beb-0af9d3f687c5" providerId="ADAL" clId="{D48BE6F6-41BC-0A45-A212-7C13D6F3C762}" dt="2024-10-25T13:55:58.990" v="558" actId="26606"/>
          <ac:spMkLst>
            <pc:docMk/>
            <pc:sldMk cId="615456866" sldId="262"/>
            <ac:spMk id="3" creationId="{23EF2B94-0754-794F-B9D4-C688BA3351D9}"/>
          </ac:spMkLst>
        </pc:spChg>
        <pc:spChg chg="add del">
          <ac:chgData name="Joseph Gallant" userId="c3e3a3f2-7dbf-4021-8beb-0af9d3f687c5" providerId="ADAL" clId="{D48BE6F6-41BC-0A45-A212-7C13D6F3C762}" dt="2024-10-25T13:55:58.990" v="558" actId="26606"/>
          <ac:spMkLst>
            <pc:docMk/>
            <pc:sldMk cId="615456866" sldId="262"/>
            <ac:spMk id="8" creationId="{B6CDA21F-E7AF-4C75-8395-33F58D5B0E45}"/>
          </ac:spMkLst>
        </pc:spChg>
        <pc:spChg chg="add del">
          <ac:chgData name="Joseph Gallant" userId="c3e3a3f2-7dbf-4021-8beb-0af9d3f687c5" providerId="ADAL" clId="{D48BE6F6-41BC-0A45-A212-7C13D6F3C762}" dt="2024-10-25T13:55:58.990" v="558" actId="26606"/>
          <ac:spMkLst>
            <pc:docMk/>
            <pc:sldMk cId="615456866" sldId="262"/>
            <ac:spMk id="15" creationId="{D5B0017B-2ECA-49AF-B397-DC140825DF8D}"/>
          </ac:spMkLst>
        </pc:spChg>
        <pc:grpChg chg="add del">
          <ac:chgData name="Joseph Gallant" userId="c3e3a3f2-7dbf-4021-8beb-0af9d3f687c5" providerId="ADAL" clId="{D48BE6F6-41BC-0A45-A212-7C13D6F3C762}" dt="2024-10-25T13:55:58.990" v="558" actId="26606"/>
          <ac:grpSpMkLst>
            <pc:docMk/>
            <pc:sldMk cId="615456866" sldId="262"/>
            <ac:grpSpMk id="10" creationId="{AE1C45F0-260A-458C-96ED-C1F6D2151219}"/>
          </ac:grpSpMkLst>
        </pc:grpChg>
        <pc:cxnChg chg="add del">
          <ac:chgData name="Joseph Gallant" userId="c3e3a3f2-7dbf-4021-8beb-0af9d3f687c5" providerId="ADAL" clId="{D48BE6F6-41BC-0A45-A212-7C13D6F3C762}" dt="2024-10-25T13:55:58.990" v="558" actId="26606"/>
          <ac:cxnSpMkLst>
            <pc:docMk/>
            <pc:sldMk cId="615456866" sldId="262"/>
            <ac:cxnSpMk id="17" creationId="{6CF1BAF6-AD41-4082-B212-8A1F9A2E8779}"/>
          </ac:cxnSpMkLst>
        </pc:cxnChg>
      </pc:sldChg>
      <pc:sldChg chg="addSp delSp modSp mod delDesignElem">
        <pc:chgData name="Joseph Gallant" userId="c3e3a3f2-7dbf-4021-8beb-0af9d3f687c5" providerId="ADAL" clId="{D48BE6F6-41BC-0A45-A212-7C13D6F3C762}" dt="2024-10-25T12:13:03.854" v="28"/>
        <pc:sldMkLst>
          <pc:docMk/>
          <pc:sldMk cId="1032725088" sldId="263"/>
        </pc:sldMkLst>
        <pc:spChg chg="mod">
          <ac:chgData name="Joseph Gallant" userId="c3e3a3f2-7dbf-4021-8beb-0af9d3f687c5" providerId="ADAL" clId="{D48BE6F6-41BC-0A45-A212-7C13D6F3C762}" dt="2024-10-25T12:13:03.854" v="28"/>
          <ac:spMkLst>
            <pc:docMk/>
            <pc:sldMk cId="1032725088" sldId="263"/>
            <ac:spMk id="2" creationId="{214C048C-55A6-23F0-2231-02FFFE2E1F90}"/>
          </ac:spMkLst>
        </pc:spChg>
        <pc:spChg chg="add del">
          <ac:chgData name="Joseph Gallant" userId="c3e3a3f2-7dbf-4021-8beb-0af9d3f687c5" providerId="ADAL" clId="{D48BE6F6-41BC-0A45-A212-7C13D6F3C762}" dt="2024-10-25T12:13:03.854" v="28"/>
          <ac:spMkLst>
            <pc:docMk/>
            <pc:sldMk cId="1032725088" sldId="263"/>
            <ac:spMk id="9" creationId="{71B2258F-86CA-4D4D-8270-BC05FCDEBFB3}"/>
          </ac:spMkLst>
        </pc:spChg>
      </pc:sldChg>
      <pc:sldChg chg="modSp">
        <pc:chgData name="Joseph Gallant" userId="c3e3a3f2-7dbf-4021-8beb-0af9d3f687c5" providerId="ADAL" clId="{D48BE6F6-41BC-0A45-A212-7C13D6F3C762}" dt="2024-10-25T12:13:03.854" v="28"/>
        <pc:sldMkLst>
          <pc:docMk/>
          <pc:sldMk cId="4092838144" sldId="264"/>
        </pc:sldMkLst>
        <pc:spChg chg="mod">
          <ac:chgData name="Joseph Gallant" userId="c3e3a3f2-7dbf-4021-8beb-0af9d3f687c5" providerId="ADAL" clId="{D48BE6F6-41BC-0A45-A212-7C13D6F3C762}" dt="2024-10-25T12:13:03.854" v="28"/>
          <ac:spMkLst>
            <pc:docMk/>
            <pc:sldMk cId="4092838144" sldId="264"/>
            <ac:spMk id="2" creationId="{CF27FC97-036A-08C5-C6C0-1B48DFF72BEB}"/>
          </ac:spMkLst>
        </pc:spChg>
      </pc:sldChg>
      <pc:sldChg chg="modSp mod">
        <pc:chgData name="Joseph Gallant" userId="c3e3a3f2-7dbf-4021-8beb-0af9d3f687c5" providerId="ADAL" clId="{D48BE6F6-41BC-0A45-A212-7C13D6F3C762}" dt="2024-10-25T12:13:03.854" v="28"/>
        <pc:sldMkLst>
          <pc:docMk/>
          <pc:sldMk cId="812150112" sldId="265"/>
        </pc:sldMkLst>
        <pc:spChg chg="mod">
          <ac:chgData name="Joseph Gallant" userId="c3e3a3f2-7dbf-4021-8beb-0af9d3f687c5" providerId="ADAL" clId="{D48BE6F6-41BC-0A45-A212-7C13D6F3C762}" dt="2024-10-25T12:13:03.854" v="28"/>
          <ac:spMkLst>
            <pc:docMk/>
            <pc:sldMk cId="812150112" sldId="265"/>
            <ac:spMk id="3" creationId="{53A24C84-3C98-199A-ACC6-88A3796CA447}"/>
          </ac:spMkLst>
        </pc:spChg>
      </pc:sldChg>
      <pc:sldChg chg="addSp delSp modSp del mod setBg addAnim delAnim delDesignElem">
        <pc:chgData name="Joseph Gallant" userId="c3e3a3f2-7dbf-4021-8beb-0af9d3f687c5" providerId="ADAL" clId="{D48BE6F6-41BC-0A45-A212-7C13D6F3C762}" dt="2024-10-25T12:25:08.979" v="223" actId="2696"/>
        <pc:sldMkLst>
          <pc:docMk/>
          <pc:sldMk cId="2104287542" sldId="267"/>
        </pc:sldMkLst>
        <pc:spChg chg="mod">
          <ac:chgData name="Joseph Gallant" userId="c3e3a3f2-7dbf-4021-8beb-0af9d3f687c5" providerId="ADAL" clId="{D48BE6F6-41BC-0A45-A212-7C13D6F3C762}" dt="2024-10-25T12:17:50.912" v="117" actId="26606"/>
          <ac:spMkLst>
            <pc:docMk/>
            <pc:sldMk cId="2104287542" sldId="267"/>
            <ac:spMk id="2" creationId="{66FA4932-7F0B-4FD4-3C16-72B12122B5F0}"/>
          </ac:spMkLst>
        </pc:spChg>
        <pc:spChg chg="mod">
          <ac:chgData name="Joseph Gallant" userId="c3e3a3f2-7dbf-4021-8beb-0af9d3f687c5" providerId="ADAL" clId="{D48BE6F6-41BC-0A45-A212-7C13D6F3C762}" dt="2024-10-25T12:17:50.912" v="117" actId="26606"/>
          <ac:spMkLst>
            <pc:docMk/>
            <pc:sldMk cId="2104287542" sldId="267"/>
            <ac:spMk id="3" creationId="{6EEA4019-F1D5-DEC0-7EB0-27B61E37D89F}"/>
          </ac:spMkLst>
        </pc:spChg>
        <pc:spChg chg="add del">
          <ac:chgData name="Joseph Gallant" userId="c3e3a3f2-7dbf-4021-8beb-0af9d3f687c5" providerId="ADAL" clId="{D48BE6F6-41BC-0A45-A212-7C13D6F3C762}" dt="2024-10-25T12:17:50.912" v="117" actId="26606"/>
          <ac:spMkLst>
            <pc:docMk/>
            <pc:sldMk cId="2104287542" sldId="267"/>
            <ac:spMk id="9" creationId="{BFEFF673-A9DE-416D-A04E-1D50904542A9}"/>
          </ac:spMkLst>
        </pc:spChg>
        <pc:spChg chg="add del">
          <ac:chgData name="Joseph Gallant" userId="c3e3a3f2-7dbf-4021-8beb-0af9d3f687c5" providerId="ADAL" clId="{D48BE6F6-41BC-0A45-A212-7C13D6F3C762}" dt="2024-10-25T12:16:26.344" v="91" actId="26606"/>
          <ac:spMkLst>
            <pc:docMk/>
            <pc:sldMk cId="2104287542" sldId="267"/>
            <ac:spMk id="14" creationId="{657F69E0-C4B0-4BEC-A689-4F8D877F05D4}"/>
          </ac:spMkLst>
        </pc:spChg>
        <pc:spChg chg="add del">
          <ac:chgData name="Joseph Gallant" userId="c3e3a3f2-7dbf-4021-8beb-0af9d3f687c5" providerId="ADAL" clId="{D48BE6F6-41BC-0A45-A212-7C13D6F3C762}" dt="2024-10-25T12:16:26.344" v="91" actId="26606"/>
          <ac:spMkLst>
            <pc:docMk/>
            <pc:sldMk cId="2104287542" sldId="267"/>
            <ac:spMk id="16" creationId="{9F6380B4-6A1C-481E-8408-B4E6C75B9B81}"/>
          </ac:spMkLst>
        </pc:spChg>
        <pc:spChg chg="add del">
          <ac:chgData name="Joseph Gallant" userId="c3e3a3f2-7dbf-4021-8beb-0af9d3f687c5" providerId="ADAL" clId="{D48BE6F6-41BC-0A45-A212-7C13D6F3C762}" dt="2024-10-25T12:16:26.969" v="93" actId="26606"/>
          <ac:spMkLst>
            <pc:docMk/>
            <pc:sldMk cId="2104287542" sldId="267"/>
            <ac:spMk id="18" creationId="{06DA9DF9-31F7-4056-B42E-878CC92417B8}"/>
          </ac:spMkLst>
        </pc:spChg>
        <pc:spChg chg="add del">
          <ac:chgData name="Joseph Gallant" userId="c3e3a3f2-7dbf-4021-8beb-0af9d3f687c5" providerId="ADAL" clId="{D48BE6F6-41BC-0A45-A212-7C13D6F3C762}" dt="2024-10-25T12:16:29.806" v="95" actId="26606"/>
          <ac:spMkLst>
            <pc:docMk/>
            <pc:sldMk cId="2104287542" sldId="267"/>
            <ac:spMk id="20" creationId="{ECC07320-C2CA-4E29-8481-9D9E143C7788}"/>
          </ac:spMkLst>
        </pc:spChg>
        <pc:spChg chg="add del">
          <ac:chgData name="Joseph Gallant" userId="c3e3a3f2-7dbf-4021-8beb-0af9d3f687c5" providerId="ADAL" clId="{D48BE6F6-41BC-0A45-A212-7C13D6F3C762}" dt="2024-10-25T12:16:29.806" v="95" actId="26606"/>
          <ac:spMkLst>
            <pc:docMk/>
            <pc:sldMk cId="2104287542" sldId="267"/>
            <ac:spMk id="21" creationId="{178FB36B-5BFE-42CA-BC60-1115E0D95EEC}"/>
          </ac:spMkLst>
        </pc:spChg>
        <pc:spChg chg="add del">
          <ac:chgData name="Joseph Gallant" userId="c3e3a3f2-7dbf-4021-8beb-0af9d3f687c5" providerId="ADAL" clId="{D48BE6F6-41BC-0A45-A212-7C13D6F3C762}" dt="2024-10-25T12:16:44.340" v="99" actId="26606"/>
          <ac:spMkLst>
            <pc:docMk/>
            <pc:sldMk cId="2104287542" sldId="267"/>
            <ac:spMk id="22" creationId="{FC485432-3647-4218-B5D3-15D3FA222B13}"/>
          </ac:spMkLst>
        </pc:spChg>
        <pc:spChg chg="add del">
          <ac:chgData name="Joseph Gallant" userId="c3e3a3f2-7dbf-4021-8beb-0af9d3f687c5" providerId="ADAL" clId="{D48BE6F6-41BC-0A45-A212-7C13D6F3C762}" dt="2024-10-25T12:16:40.059" v="97" actId="26606"/>
          <ac:spMkLst>
            <pc:docMk/>
            <pc:sldMk cId="2104287542" sldId="267"/>
            <ac:spMk id="23" creationId="{657F69E0-C4B0-4BEC-A689-4F8D877F05D4}"/>
          </ac:spMkLst>
        </pc:spChg>
        <pc:spChg chg="add del">
          <ac:chgData name="Joseph Gallant" userId="c3e3a3f2-7dbf-4021-8beb-0af9d3f687c5" providerId="ADAL" clId="{D48BE6F6-41BC-0A45-A212-7C13D6F3C762}" dt="2024-10-25T12:16:40.059" v="97" actId="26606"/>
          <ac:spMkLst>
            <pc:docMk/>
            <pc:sldMk cId="2104287542" sldId="267"/>
            <ac:spMk id="24" creationId="{9F6380B4-6A1C-481E-8408-B4E6C75B9B81}"/>
          </ac:spMkLst>
        </pc:spChg>
        <pc:spChg chg="add del">
          <ac:chgData name="Joseph Gallant" userId="c3e3a3f2-7dbf-4021-8beb-0af9d3f687c5" providerId="ADAL" clId="{D48BE6F6-41BC-0A45-A212-7C13D6F3C762}" dt="2024-10-25T12:16:44.340" v="99" actId="26606"/>
          <ac:spMkLst>
            <pc:docMk/>
            <pc:sldMk cId="2104287542" sldId="267"/>
            <ac:spMk id="26" creationId="{8555C5B3-193A-4749-9AFD-682E53CDDE8F}"/>
          </ac:spMkLst>
        </pc:spChg>
        <pc:spChg chg="add del">
          <ac:chgData name="Joseph Gallant" userId="c3e3a3f2-7dbf-4021-8beb-0af9d3f687c5" providerId="ADAL" clId="{D48BE6F6-41BC-0A45-A212-7C13D6F3C762}" dt="2024-10-25T12:16:44.340" v="99" actId="26606"/>
          <ac:spMkLst>
            <pc:docMk/>
            <pc:sldMk cId="2104287542" sldId="267"/>
            <ac:spMk id="27" creationId="{2EAE06A6-F76A-41C9-827A-C561B004485C}"/>
          </ac:spMkLst>
        </pc:spChg>
        <pc:spChg chg="add del">
          <ac:chgData name="Joseph Gallant" userId="c3e3a3f2-7dbf-4021-8beb-0af9d3f687c5" providerId="ADAL" clId="{D48BE6F6-41BC-0A45-A212-7C13D6F3C762}" dt="2024-10-25T12:16:44.340" v="99" actId="26606"/>
          <ac:spMkLst>
            <pc:docMk/>
            <pc:sldMk cId="2104287542" sldId="267"/>
            <ac:spMk id="28" creationId="{89F9D4E8-0639-444B-949B-9518585061AF}"/>
          </ac:spMkLst>
        </pc:spChg>
        <pc:spChg chg="add del">
          <ac:chgData name="Joseph Gallant" userId="c3e3a3f2-7dbf-4021-8beb-0af9d3f687c5" providerId="ADAL" clId="{D48BE6F6-41BC-0A45-A212-7C13D6F3C762}" dt="2024-10-25T12:16:44.340" v="99" actId="26606"/>
          <ac:spMkLst>
            <pc:docMk/>
            <pc:sldMk cId="2104287542" sldId="267"/>
            <ac:spMk id="29" creationId="{7E3DA7A2-ED70-4BBA-AB72-00AD461FA405}"/>
          </ac:spMkLst>
        </pc:spChg>
        <pc:spChg chg="add del">
          <ac:chgData name="Joseph Gallant" userId="c3e3a3f2-7dbf-4021-8beb-0af9d3f687c5" providerId="ADAL" clId="{D48BE6F6-41BC-0A45-A212-7C13D6F3C762}" dt="2024-10-25T12:16:44.340" v="99" actId="26606"/>
          <ac:spMkLst>
            <pc:docMk/>
            <pc:sldMk cId="2104287542" sldId="267"/>
            <ac:spMk id="30" creationId="{F4AFDDCA-6ABA-4D23-8A5C-1BF0F4308148}"/>
          </ac:spMkLst>
        </pc:spChg>
        <pc:spChg chg="add del">
          <ac:chgData name="Joseph Gallant" userId="c3e3a3f2-7dbf-4021-8beb-0af9d3f687c5" providerId="ADAL" clId="{D48BE6F6-41BC-0A45-A212-7C13D6F3C762}" dt="2024-10-25T12:16:46.479" v="101" actId="26606"/>
          <ac:spMkLst>
            <pc:docMk/>
            <pc:sldMk cId="2104287542" sldId="267"/>
            <ac:spMk id="32" creationId="{DCF72F19-1473-448C-AA14-0CB8AA374CF0}"/>
          </ac:spMkLst>
        </pc:spChg>
        <pc:spChg chg="add del">
          <ac:chgData name="Joseph Gallant" userId="c3e3a3f2-7dbf-4021-8beb-0af9d3f687c5" providerId="ADAL" clId="{D48BE6F6-41BC-0A45-A212-7C13D6F3C762}" dt="2024-10-25T12:16:46.479" v="101" actId="26606"/>
          <ac:spMkLst>
            <pc:docMk/>
            <pc:sldMk cId="2104287542" sldId="267"/>
            <ac:spMk id="35" creationId="{04357C93-F0CB-4A1C-8F77-4E9063789819}"/>
          </ac:spMkLst>
        </pc:spChg>
        <pc:spChg chg="add del">
          <ac:chgData name="Joseph Gallant" userId="c3e3a3f2-7dbf-4021-8beb-0af9d3f687c5" providerId="ADAL" clId="{D48BE6F6-41BC-0A45-A212-7C13D6F3C762}" dt="2024-10-25T12:16:47.988" v="103" actId="26606"/>
          <ac:spMkLst>
            <pc:docMk/>
            <pc:sldMk cId="2104287542" sldId="267"/>
            <ac:spMk id="37" creationId="{C3896A03-3945-419A-B66B-4EE266EDD152}"/>
          </ac:spMkLst>
        </pc:spChg>
        <pc:spChg chg="add del">
          <ac:chgData name="Joseph Gallant" userId="c3e3a3f2-7dbf-4021-8beb-0af9d3f687c5" providerId="ADAL" clId="{D48BE6F6-41BC-0A45-A212-7C13D6F3C762}" dt="2024-10-25T12:16:47.988" v="103" actId="26606"/>
          <ac:spMkLst>
            <pc:docMk/>
            <pc:sldMk cId="2104287542" sldId="267"/>
            <ac:spMk id="38" creationId="{B34F5AD2-EDBD-4BBD-A55C-EAFFD0C7097A}"/>
          </ac:spMkLst>
        </pc:spChg>
        <pc:spChg chg="add del">
          <ac:chgData name="Joseph Gallant" userId="c3e3a3f2-7dbf-4021-8beb-0af9d3f687c5" providerId="ADAL" clId="{D48BE6F6-41BC-0A45-A212-7C13D6F3C762}" dt="2024-10-25T12:16:47.988" v="103" actId="26606"/>
          <ac:spMkLst>
            <pc:docMk/>
            <pc:sldMk cId="2104287542" sldId="267"/>
            <ac:spMk id="39" creationId="{6832F003-FCA6-4CFB-A2EA-308F3AA257D1}"/>
          </ac:spMkLst>
        </pc:spChg>
        <pc:spChg chg="add del">
          <ac:chgData name="Joseph Gallant" userId="c3e3a3f2-7dbf-4021-8beb-0af9d3f687c5" providerId="ADAL" clId="{D48BE6F6-41BC-0A45-A212-7C13D6F3C762}" dt="2024-10-25T12:16:53.785" v="105" actId="26606"/>
          <ac:spMkLst>
            <pc:docMk/>
            <pc:sldMk cId="2104287542" sldId="267"/>
            <ac:spMk id="41" creationId="{8555C5B3-193A-4749-9AFD-682E53CDDE8F}"/>
          </ac:spMkLst>
        </pc:spChg>
        <pc:spChg chg="add del">
          <ac:chgData name="Joseph Gallant" userId="c3e3a3f2-7dbf-4021-8beb-0af9d3f687c5" providerId="ADAL" clId="{D48BE6F6-41BC-0A45-A212-7C13D6F3C762}" dt="2024-10-25T12:16:53.785" v="105" actId="26606"/>
          <ac:spMkLst>
            <pc:docMk/>
            <pc:sldMk cId="2104287542" sldId="267"/>
            <ac:spMk id="42" creationId="{2EAE06A6-F76A-41C9-827A-C561B004485C}"/>
          </ac:spMkLst>
        </pc:spChg>
        <pc:spChg chg="add del">
          <ac:chgData name="Joseph Gallant" userId="c3e3a3f2-7dbf-4021-8beb-0af9d3f687c5" providerId="ADAL" clId="{D48BE6F6-41BC-0A45-A212-7C13D6F3C762}" dt="2024-10-25T12:16:53.785" v="105" actId="26606"/>
          <ac:spMkLst>
            <pc:docMk/>
            <pc:sldMk cId="2104287542" sldId="267"/>
            <ac:spMk id="43" creationId="{89F9D4E8-0639-444B-949B-9518585061AF}"/>
          </ac:spMkLst>
        </pc:spChg>
        <pc:spChg chg="add del">
          <ac:chgData name="Joseph Gallant" userId="c3e3a3f2-7dbf-4021-8beb-0af9d3f687c5" providerId="ADAL" clId="{D48BE6F6-41BC-0A45-A212-7C13D6F3C762}" dt="2024-10-25T12:16:53.785" v="105" actId="26606"/>
          <ac:spMkLst>
            <pc:docMk/>
            <pc:sldMk cId="2104287542" sldId="267"/>
            <ac:spMk id="44" creationId="{7E3DA7A2-ED70-4BBA-AB72-00AD461FA405}"/>
          </ac:spMkLst>
        </pc:spChg>
        <pc:spChg chg="add del">
          <ac:chgData name="Joseph Gallant" userId="c3e3a3f2-7dbf-4021-8beb-0af9d3f687c5" providerId="ADAL" clId="{D48BE6F6-41BC-0A45-A212-7C13D6F3C762}" dt="2024-10-25T12:16:53.785" v="105" actId="26606"/>
          <ac:spMkLst>
            <pc:docMk/>
            <pc:sldMk cId="2104287542" sldId="267"/>
            <ac:spMk id="45" creationId="{FC485432-3647-4218-B5D3-15D3FA222B13}"/>
          </ac:spMkLst>
        </pc:spChg>
        <pc:spChg chg="add del">
          <ac:chgData name="Joseph Gallant" userId="c3e3a3f2-7dbf-4021-8beb-0af9d3f687c5" providerId="ADAL" clId="{D48BE6F6-41BC-0A45-A212-7C13D6F3C762}" dt="2024-10-25T12:16:53.785" v="105" actId="26606"/>
          <ac:spMkLst>
            <pc:docMk/>
            <pc:sldMk cId="2104287542" sldId="267"/>
            <ac:spMk id="46" creationId="{F4AFDDCA-6ABA-4D23-8A5C-1BF0F4308148}"/>
          </ac:spMkLst>
        </pc:spChg>
        <pc:spChg chg="add del">
          <ac:chgData name="Joseph Gallant" userId="c3e3a3f2-7dbf-4021-8beb-0af9d3f687c5" providerId="ADAL" clId="{D48BE6F6-41BC-0A45-A212-7C13D6F3C762}" dt="2024-10-25T12:16:56.001" v="107" actId="26606"/>
          <ac:spMkLst>
            <pc:docMk/>
            <pc:sldMk cId="2104287542" sldId="267"/>
            <ac:spMk id="48" creationId="{ECC07320-C2CA-4E29-8481-9D9E143C7788}"/>
          </ac:spMkLst>
        </pc:spChg>
        <pc:spChg chg="add del">
          <ac:chgData name="Joseph Gallant" userId="c3e3a3f2-7dbf-4021-8beb-0af9d3f687c5" providerId="ADAL" clId="{D48BE6F6-41BC-0A45-A212-7C13D6F3C762}" dt="2024-10-25T12:16:56.001" v="107" actId="26606"/>
          <ac:spMkLst>
            <pc:docMk/>
            <pc:sldMk cId="2104287542" sldId="267"/>
            <ac:spMk id="49" creationId="{178FB36B-5BFE-42CA-BC60-1115E0D95EEC}"/>
          </ac:spMkLst>
        </pc:spChg>
        <pc:spChg chg="add del">
          <ac:chgData name="Joseph Gallant" userId="c3e3a3f2-7dbf-4021-8beb-0af9d3f687c5" providerId="ADAL" clId="{D48BE6F6-41BC-0A45-A212-7C13D6F3C762}" dt="2024-10-25T12:16:58.203" v="111" actId="26606"/>
          <ac:spMkLst>
            <pc:docMk/>
            <pc:sldMk cId="2104287542" sldId="267"/>
            <ac:spMk id="51" creationId="{8A95209C-5275-4E15-8EA7-7F42980ABF2D}"/>
          </ac:spMkLst>
        </pc:spChg>
        <pc:spChg chg="add del">
          <ac:chgData name="Joseph Gallant" userId="c3e3a3f2-7dbf-4021-8beb-0af9d3f687c5" providerId="ADAL" clId="{D48BE6F6-41BC-0A45-A212-7C13D6F3C762}" dt="2024-10-25T12:16:58.203" v="111" actId="26606"/>
          <ac:spMkLst>
            <pc:docMk/>
            <pc:sldMk cId="2104287542" sldId="267"/>
            <ac:spMk id="52" creationId="{4F2ED431-E304-4FF0-9F4E-032783C9D612}"/>
          </ac:spMkLst>
        </pc:spChg>
        <pc:spChg chg="add del">
          <ac:chgData name="Joseph Gallant" userId="c3e3a3f2-7dbf-4021-8beb-0af9d3f687c5" providerId="ADAL" clId="{D48BE6F6-41BC-0A45-A212-7C13D6F3C762}" dt="2024-10-25T12:16:58.203" v="111" actId="26606"/>
          <ac:spMkLst>
            <pc:docMk/>
            <pc:sldMk cId="2104287542" sldId="267"/>
            <ac:spMk id="53" creationId="{4E87FCFB-2CCE-460D-B3DD-557C8BD1B94A}"/>
          </ac:spMkLst>
        </pc:spChg>
        <pc:spChg chg="add del">
          <ac:chgData name="Joseph Gallant" userId="c3e3a3f2-7dbf-4021-8beb-0af9d3f687c5" providerId="ADAL" clId="{D48BE6F6-41BC-0A45-A212-7C13D6F3C762}" dt="2024-10-25T12:17:00.518" v="113" actId="26606"/>
          <ac:spMkLst>
            <pc:docMk/>
            <pc:sldMk cId="2104287542" sldId="267"/>
            <ac:spMk id="55" creationId="{657F69E0-C4B0-4BEC-A689-4F8D877F05D4}"/>
          </ac:spMkLst>
        </pc:spChg>
        <pc:spChg chg="add del">
          <ac:chgData name="Joseph Gallant" userId="c3e3a3f2-7dbf-4021-8beb-0af9d3f687c5" providerId="ADAL" clId="{D48BE6F6-41BC-0A45-A212-7C13D6F3C762}" dt="2024-10-25T12:17:00.518" v="113" actId="26606"/>
          <ac:spMkLst>
            <pc:docMk/>
            <pc:sldMk cId="2104287542" sldId="267"/>
            <ac:spMk id="56" creationId="{9F6380B4-6A1C-481E-8408-B4E6C75B9B81}"/>
          </ac:spMkLst>
        </pc:spChg>
        <pc:spChg chg="add del">
          <ac:chgData name="Joseph Gallant" userId="c3e3a3f2-7dbf-4021-8beb-0af9d3f687c5" providerId="ADAL" clId="{D48BE6F6-41BC-0A45-A212-7C13D6F3C762}" dt="2024-10-25T12:17:50.912" v="117" actId="26606"/>
          <ac:spMkLst>
            <pc:docMk/>
            <pc:sldMk cId="2104287542" sldId="267"/>
            <ac:spMk id="58" creationId="{9B7AD9F6-8CE7-4299-8FC6-328F4DCD3FF9}"/>
          </ac:spMkLst>
        </pc:spChg>
        <pc:spChg chg="add del">
          <ac:chgData name="Joseph Gallant" userId="c3e3a3f2-7dbf-4021-8beb-0af9d3f687c5" providerId="ADAL" clId="{D48BE6F6-41BC-0A45-A212-7C13D6F3C762}" dt="2024-10-25T12:17:50.912" v="117" actId="26606"/>
          <ac:spMkLst>
            <pc:docMk/>
            <pc:sldMk cId="2104287542" sldId="267"/>
            <ac:spMk id="59" creationId="{F49775AF-8896-43EE-92C6-83497D6DC56F}"/>
          </ac:spMkLst>
        </pc:spChg>
        <pc:grpChg chg="add del">
          <ac:chgData name="Joseph Gallant" userId="c3e3a3f2-7dbf-4021-8beb-0af9d3f687c5" providerId="ADAL" clId="{D48BE6F6-41BC-0A45-A212-7C13D6F3C762}" dt="2024-10-25T12:16:46.479" v="101" actId="26606"/>
          <ac:grpSpMkLst>
            <pc:docMk/>
            <pc:sldMk cId="2104287542" sldId="267"/>
            <ac:grpSpMk id="33" creationId="{3AF6A671-C637-4547-85F4-51B6D1881399}"/>
          </ac:grpSpMkLst>
        </pc:grpChg>
        <pc:picChg chg="mod ord">
          <ac:chgData name="Joseph Gallant" userId="c3e3a3f2-7dbf-4021-8beb-0af9d3f687c5" providerId="ADAL" clId="{D48BE6F6-41BC-0A45-A212-7C13D6F3C762}" dt="2024-10-25T12:17:50.912" v="117" actId="26606"/>
          <ac:picMkLst>
            <pc:docMk/>
            <pc:sldMk cId="2104287542" sldId="267"/>
            <ac:picMk id="4" creationId="{ED6DBA86-8BB7-0B03-C09C-8F80938137BE}"/>
          </ac:picMkLst>
        </pc:picChg>
      </pc:sldChg>
      <pc:sldChg chg="addSp delSp modSp del mod addAnim delAnim delDesignElem">
        <pc:chgData name="Joseph Gallant" userId="c3e3a3f2-7dbf-4021-8beb-0af9d3f687c5" providerId="ADAL" clId="{D48BE6F6-41BC-0A45-A212-7C13D6F3C762}" dt="2024-10-25T12:49:04.271" v="433" actId="2696"/>
        <pc:sldMkLst>
          <pc:docMk/>
          <pc:sldMk cId="3837422660" sldId="268"/>
        </pc:sldMkLst>
        <pc:spChg chg="add del mod">
          <ac:chgData name="Joseph Gallant" userId="c3e3a3f2-7dbf-4021-8beb-0af9d3f687c5" providerId="ADAL" clId="{D48BE6F6-41BC-0A45-A212-7C13D6F3C762}" dt="2024-10-25T12:27:23.446" v="260" actId="14100"/>
          <ac:spMkLst>
            <pc:docMk/>
            <pc:sldMk cId="3837422660" sldId="268"/>
            <ac:spMk id="4" creationId="{020DFAAF-9B56-B649-5C8E-831BE70E57AD}"/>
          </ac:spMkLst>
        </pc:spChg>
        <pc:spChg chg="add del">
          <ac:chgData name="Joseph Gallant" userId="c3e3a3f2-7dbf-4021-8beb-0af9d3f687c5" providerId="ADAL" clId="{D48BE6F6-41BC-0A45-A212-7C13D6F3C762}" dt="2024-10-25T12:13:03.854" v="28"/>
          <ac:spMkLst>
            <pc:docMk/>
            <pc:sldMk cId="3837422660" sldId="268"/>
            <ac:spMk id="10" creationId="{B4AAD3FD-83A5-4B89-9F8F-01B8870865BE}"/>
          </ac:spMkLst>
        </pc:spChg>
        <pc:spChg chg="add del">
          <ac:chgData name="Joseph Gallant" userId="c3e3a3f2-7dbf-4021-8beb-0af9d3f687c5" providerId="ADAL" clId="{D48BE6F6-41BC-0A45-A212-7C13D6F3C762}" dt="2024-10-25T12:13:03.854" v="28"/>
          <ac:spMkLst>
            <pc:docMk/>
            <pc:sldMk cId="3837422660" sldId="268"/>
            <ac:spMk id="12" creationId="{61752F1D-FC0F-4103-9584-630E643CCDA6}"/>
          </ac:spMkLst>
        </pc:spChg>
        <pc:spChg chg="add del">
          <ac:chgData name="Joseph Gallant" userId="c3e3a3f2-7dbf-4021-8beb-0af9d3f687c5" providerId="ADAL" clId="{D48BE6F6-41BC-0A45-A212-7C13D6F3C762}" dt="2024-10-25T12:13:03.854" v="28"/>
          <ac:spMkLst>
            <pc:docMk/>
            <pc:sldMk cId="3837422660" sldId="268"/>
            <ac:spMk id="14" creationId="{70151CB7-E7DE-4917-B831-01DF9CE01306}"/>
          </ac:spMkLst>
        </pc:spChg>
        <pc:spChg chg="add del">
          <ac:chgData name="Joseph Gallant" userId="c3e3a3f2-7dbf-4021-8beb-0af9d3f687c5" providerId="ADAL" clId="{D48BE6F6-41BC-0A45-A212-7C13D6F3C762}" dt="2024-10-25T12:13:03.854" v="28"/>
          <ac:spMkLst>
            <pc:docMk/>
            <pc:sldMk cId="3837422660" sldId="268"/>
            <ac:spMk id="16" creationId="{A92A1116-1C84-41DF-B803-1F7B0883EC82}"/>
          </ac:spMkLst>
        </pc:spChg>
        <pc:picChg chg="add del mod">
          <ac:chgData name="Joseph Gallant" userId="c3e3a3f2-7dbf-4021-8beb-0af9d3f687c5" providerId="ADAL" clId="{D48BE6F6-41BC-0A45-A212-7C13D6F3C762}" dt="2024-10-25T12:27:23.446" v="260" actId="14100"/>
          <ac:picMkLst>
            <pc:docMk/>
            <pc:sldMk cId="3837422660" sldId="268"/>
            <ac:picMk id="5" creationId="{F5B6BFE8-96A1-BFAE-7C17-6459BD565C2D}"/>
          </ac:picMkLst>
        </pc:picChg>
      </pc:sldChg>
      <pc:sldChg chg="addSp delSp modSp del mod setBg addAnim delAnim modAnim delDesignElem">
        <pc:chgData name="Joseph Gallant" userId="c3e3a3f2-7dbf-4021-8beb-0af9d3f687c5" providerId="ADAL" clId="{D48BE6F6-41BC-0A45-A212-7C13D6F3C762}" dt="2024-10-25T12:49:04.269" v="432" actId="2696"/>
        <pc:sldMkLst>
          <pc:docMk/>
          <pc:sldMk cId="1652741343" sldId="269"/>
        </pc:sldMkLst>
        <pc:spChg chg="add del">
          <ac:chgData name="Joseph Gallant" userId="c3e3a3f2-7dbf-4021-8beb-0af9d3f687c5" providerId="ADAL" clId="{D48BE6F6-41BC-0A45-A212-7C13D6F3C762}" dt="2024-10-25T12:27:35.260" v="269" actId="478"/>
          <ac:spMkLst>
            <pc:docMk/>
            <pc:sldMk cId="1652741343" sldId="269"/>
            <ac:spMk id="2" creationId="{2985C510-E77F-A548-FF7F-7D2B04D64AD3}"/>
          </ac:spMkLst>
        </pc:spChg>
        <pc:spChg chg="mod">
          <ac:chgData name="Joseph Gallant" userId="c3e3a3f2-7dbf-4021-8beb-0af9d3f687c5" providerId="ADAL" clId="{D48BE6F6-41BC-0A45-A212-7C13D6F3C762}" dt="2024-10-25T12:26:06.590" v="248"/>
          <ac:spMkLst>
            <pc:docMk/>
            <pc:sldMk cId="1652741343" sldId="269"/>
            <ac:spMk id="3" creationId="{F318DF89-568D-5801-1BC3-85859024AAE6}"/>
          </ac:spMkLst>
        </pc:spChg>
        <pc:spChg chg="add del mod">
          <ac:chgData name="Joseph Gallant" userId="c3e3a3f2-7dbf-4021-8beb-0af9d3f687c5" providerId="ADAL" clId="{D48BE6F6-41BC-0A45-A212-7C13D6F3C762}" dt="2024-10-25T12:27:25.751" v="262" actId="478"/>
          <ac:spMkLst>
            <pc:docMk/>
            <pc:sldMk cId="1652741343" sldId="269"/>
            <ac:spMk id="4" creationId="{AE7B009B-80C0-D35E-A485-E3E9F8ED946B}"/>
          </ac:spMkLst>
        </pc:spChg>
        <pc:spChg chg="add del mod">
          <ac:chgData name="Joseph Gallant" userId="c3e3a3f2-7dbf-4021-8beb-0af9d3f687c5" providerId="ADAL" clId="{D48BE6F6-41BC-0A45-A212-7C13D6F3C762}" dt="2024-10-25T12:27:24.596" v="261" actId="478"/>
          <ac:spMkLst>
            <pc:docMk/>
            <pc:sldMk cId="1652741343" sldId="269"/>
            <ac:spMk id="6" creationId="{8E6FC973-1FF5-AF1B-AB98-F3234EAD7E09}"/>
          </ac:spMkLst>
        </pc:spChg>
        <pc:spChg chg="add del mod">
          <ac:chgData name="Joseph Gallant" userId="c3e3a3f2-7dbf-4021-8beb-0af9d3f687c5" providerId="ADAL" clId="{D48BE6F6-41BC-0A45-A212-7C13D6F3C762}" dt="2024-10-25T12:27:35.413" v="270" actId="478"/>
          <ac:spMkLst>
            <pc:docMk/>
            <pc:sldMk cId="1652741343" sldId="269"/>
            <ac:spMk id="9" creationId="{95719C42-2AE3-B67A-93E2-EBD96FC3C485}"/>
          </ac:spMkLst>
        </pc:spChg>
        <pc:spChg chg="add mod">
          <ac:chgData name="Joseph Gallant" userId="c3e3a3f2-7dbf-4021-8beb-0af9d3f687c5" providerId="ADAL" clId="{D48BE6F6-41BC-0A45-A212-7C13D6F3C762}" dt="2024-10-25T12:39:14.443" v="297" actId="947"/>
          <ac:spMkLst>
            <pc:docMk/>
            <pc:sldMk cId="1652741343" sldId="269"/>
            <ac:spMk id="10" creationId="{86C0696D-4C7D-786F-AB65-FF478277EEB0}"/>
          </ac:spMkLst>
        </pc:spChg>
        <pc:spChg chg="add del">
          <ac:chgData name="Joseph Gallant" userId="c3e3a3f2-7dbf-4021-8beb-0af9d3f687c5" providerId="ADAL" clId="{D48BE6F6-41BC-0A45-A212-7C13D6F3C762}" dt="2024-10-25T12:13:03.854" v="28"/>
          <ac:spMkLst>
            <pc:docMk/>
            <pc:sldMk cId="1652741343" sldId="269"/>
            <ac:spMk id="18" creationId="{DBAF956B-591A-4461-BB3C-79AA176B099A}"/>
          </ac:spMkLst>
        </pc:spChg>
        <pc:spChg chg="add del">
          <ac:chgData name="Joseph Gallant" userId="c3e3a3f2-7dbf-4021-8beb-0af9d3f687c5" providerId="ADAL" clId="{D48BE6F6-41BC-0A45-A212-7C13D6F3C762}" dt="2024-10-25T12:13:03.854" v="28"/>
          <ac:spMkLst>
            <pc:docMk/>
            <pc:sldMk cId="1652741343" sldId="269"/>
            <ac:spMk id="19" creationId="{E8895FAA-0D03-43F6-9594-A8733552E281}"/>
          </ac:spMkLst>
        </pc:spChg>
        <pc:spChg chg="add del">
          <ac:chgData name="Joseph Gallant" userId="c3e3a3f2-7dbf-4021-8beb-0af9d3f687c5" providerId="ADAL" clId="{D48BE6F6-41BC-0A45-A212-7C13D6F3C762}" dt="2024-10-25T12:13:03.854" v="28"/>
          <ac:spMkLst>
            <pc:docMk/>
            <pc:sldMk cId="1652741343" sldId="269"/>
            <ac:spMk id="20" creationId="{918FB696-BC5E-43A4-9768-4BB5278BDC9A}"/>
          </ac:spMkLst>
        </pc:spChg>
        <pc:picChg chg="add del">
          <ac:chgData name="Joseph Gallant" userId="c3e3a3f2-7dbf-4021-8beb-0af9d3f687c5" providerId="ADAL" clId="{D48BE6F6-41BC-0A45-A212-7C13D6F3C762}" dt="2024-10-25T12:27:25.751" v="262" actId="478"/>
          <ac:picMkLst>
            <pc:docMk/>
            <pc:sldMk cId="1652741343" sldId="269"/>
            <ac:picMk id="5" creationId="{DF9039BF-B7F9-5D03-7E4C-B098CE09023F}"/>
          </ac:picMkLst>
        </pc:picChg>
        <pc:picChg chg="add del">
          <ac:chgData name="Joseph Gallant" userId="c3e3a3f2-7dbf-4021-8beb-0af9d3f687c5" providerId="ADAL" clId="{D48BE6F6-41BC-0A45-A212-7C13D6F3C762}" dt="2024-10-25T12:27:24.596" v="261" actId="478"/>
          <ac:picMkLst>
            <pc:docMk/>
            <pc:sldMk cId="1652741343" sldId="269"/>
            <ac:picMk id="7" creationId="{357A2046-E181-C5C3-DC77-75A2CA9E591E}"/>
          </ac:picMkLst>
        </pc:picChg>
      </pc:sldChg>
      <pc:sldChg chg="addSp delSp modSp mod setBg delAnim modAnim">
        <pc:chgData name="Joseph Gallant" userId="c3e3a3f2-7dbf-4021-8beb-0af9d3f687c5" providerId="ADAL" clId="{D48BE6F6-41BC-0A45-A212-7C13D6F3C762}" dt="2024-10-25T14:09:39.421" v="614" actId="20577"/>
        <pc:sldMkLst>
          <pc:docMk/>
          <pc:sldMk cId="1444594325" sldId="270"/>
        </pc:sldMkLst>
        <pc:spChg chg="mod">
          <ac:chgData name="Joseph Gallant" userId="c3e3a3f2-7dbf-4021-8beb-0af9d3f687c5" providerId="ADAL" clId="{D48BE6F6-41BC-0A45-A212-7C13D6F3C762}" dt="2024-10-25T12:51:34.751" v="439" actId="26606"/>
          <ac:spMkLst>
            <pc:docMk/>
            <pc:sldMk cId="1444594325" sldId="270"/>
            <ac:spMk id="2" creationId="{35793299-B4F8-77AD-28BD-1CD7503D667F}"/>
          </ac:spMkLst>
        </pc:spChg>
        <pc:spChg chg="mod">
          <ac:chgData name="Joseph Gallant" userId="c3e3a3f2-7dbf-4021-8beb-0af9d3f687c5" providerId="ADAL" clId="{D48BE6F6-41BC-0A45-A212-7C13D6F3C762}" dt="2024-10-25T14:09:39.421" v="614" actId="20577"/>
          <ac:spMkLst>
            <pc:docMk/>
            <pc:sldMk cId="1444594325" sldId="270"/>
            <ac:spMk id="3" creationId="{3FC5B262-524E-16BD-9127-C43A7F2D7AC6}"/>
          </ac:spMkLst>
        </pc:spChg>
        <pc:spChg chg="add del mod">
          <ac:chgData name="Joseph Gallant" userId="c3e3a3f2-7dbf-4021-8beb-0af9d3f687c5" providerId="ADAL" clId="{D48BE6F6-41BC-0A45-A212-7C13D6F3C762}" dt="2024-10-25T13:58:06.571" v="559" actId="478"/>
          <ac:spMkLst>
            <pc:docMk/>
            <pc:sldMk cId="1444594325" sldId="270"/>
            <ac:spMk id="4" creationId="{EF51C4C5-EC63-0CCB-387E-47B4B2F5F127}"/>
          </ac:spMkLst>
        </pc:spChg>
        <pc:spChg chg="add">
          <ac:chgData name="Joseph Gallant" userId="c3e3a3f2-7dbf-4021-8beb-0af9d3f687c5" providerId="ADAL" clId="{D48BE6F6-41BC-0A45-A212-7C13D6F3C762}" dt="2024-10-25T12:51:34.751" v="439" actId="26606"/>
          <ac:spMkLst>
            <pc:docMk/>
            <pc:sldMk cId="1444594325" sldId="270"/>
            <ac:spMk id="8" creationId="{09588DA8-065E-4F6F-8EFD-43104AB2E0CF}"/>
          </ac:spMkLst>
        </pc:spChg>
        <pc:spChg chg="add">
          <ac:chgData name="Joseph Gallant" userId="c3e3a3f2-7dbf-4021-8beb-0af9d3f687c5" providerId="ADAL" clId="{D48BE6F6-41BC-0A45-A212-7C13D6F3C762}" dt="2024-10-25T12:51:34.751" v="439" actId="26606"/>
          <ac:spMkLst>
            <pc:docMk/>
            <pc:sldMk cId="1444594325" sldId="270"/>
            <ac:spMk id="10" creationId="{C4285719-470E-454C-AF62-8323075F1F5B}"/>
          </ac:spMkLst>
        </pc:spChg>
        <pc:spChg chg="add">
          <ac:chgData name="Joseph Gallant" userId="c3e3a3f2-7dbf-4021-8beb-0af9d3f687c5" providerId="ADAL" clId="{D48BE6F6-41BC-0A45-A212-7C13D6F3C762}" dt="2024-10-25T12:51:34.751" v="439" actId="26606"/>
          <ac:spMkLst>
            <pc:docMk/>
            <pc:sldMk cId="1444594325" sldId="270"/>
            <ac:spMk id="12" creationId="{CD9FE4EF-C4D8-49A0-B2FF-81D8DB7D8A24}"/>
          </ac:spMkLst>
        </pc:spChg>
        <pc:spChg chg="add">
          <ac:chgData name="Joseph Gallant" userId="c3e3a3f2-7dbf-4021-8beb-0af9d3f687c5" providerId="ADAL" clId="{D48BE6F6-41BC-0A45-A212-7C13D6F3C762}" dt="2024-10-25T12:51:34.751" v="439" actId="26606"/>
          <ac:spMkLst>
            <pc:docMk/>
            <pc:sldMk cId="1444594325" sldId="270"/>
            <ac:spMk id="14" creationId="{4300840D-0A0B-4512-BACA-B439D5B9C57C}"/>
          </ac:spMkLst>
        </pc:spChg>
        <pc:spChg chg="add">
          <ac:chgData name="Joseph Gallant" userId="c3e3a3f2-7dbf-4021-8beb-0af9d3f687c5" providerId="ADAL" clId="{D48BE6F6-41BC-0A45-A212-7C13D6F3C762}" dt="2024-10-25T12:51:34.751" v="439" actId="26606"/>
          <ac:spMkLst>
            <pc:docMk/>
            <pc:sldMk cId="1444594325" sldId="270"/>
            <ac:spMk id="16" creationId="{D2B78728-A580-49A7-84F9-6EF6F583ADE0}"/>
          </ac:spMkLst>
        </pc:spChg>
        <pc:spChg chg="add">
          <ac:chgData name="Joseph Gallant" userId="c3e3a3f2-7dbf-4021-8beb-0af9d3f687c5" providerId="ADAL" clId="{D48BE6F6-41BC-0A45-A212-7C13D6F3C762}" dt="2024-10-25T12:51:34.751" v="439" actId="26606"/>
          <ac:spMkLst>
            <pc:docMk/>
            <pc:sldMk cId="1444594325" sldId="270"/>
            <ac:spMk id="18" creationId="{38FAA1A1-D861-433F-88FA-1E9D6FD31D11}"/>
          </ac:spMkLst>
        </pc:spChg>
        <pc:spChg chg="add">
          <ac:chgData name="Joseph Gallant" userId="c3e3a3f2-7dbf-4021-8beb-0af9d3f687c5" providerId="ADAL" clId="{D48BE6F6-41BC-0A45-A212-7C13D6F3C762}" dt="2024-10-25T12:51:34.751" v="439" actId="26606"/>
          <ac:spMkLst>
            <pc:docMk/>
            <pc:sldMk cId="1444594325" sldId="270"/>
            <ac:spMk id="20" creationId="{8D71EDA1-87BF-4D5D-AB79-F346FD19278A}"/>
          </ac:spMkLst>
        </pc:spChg>
      </pc:sldChg>
      <pc:sldChg chg="modSp new del mod">
        <pc:chgData name="Joseph Gallant" userId="c3e3a3f2-7dbf-4021-8beb-0af9d3f687c5" providerId="ADAL" clId="{D48BE6F6-41BC-0A45-A212-7C13D6F3C762}" dt="2024-10-25T12:22:23.554" v="164" actId="680"/>
        <pc:sldMkLst>
          <pc:docMk/>
          <pc:sldMk cId="654783822" sldId="271"/>
        </pc:sldMkLst>
        <pc:spChg chg="mod">
          <ac:chgData name="Joseph Gallant" userId="c3e3a3f2-7dbf-4021-8beb-0af9d3f687c5" providerId="ADAL" clId="{D48BE6F6-41BC-0A45-A212-7C13D6F3C762}" dt="2024-10-25T12:22:21.182" v="163" actId="20577"/>
          <ac:spMkLst>
            <pc:docMk/>
            <pc:sldMk cId="654783822" sldId="271"/>
            <ac:spMk id="2" creationId="{B2FF1F85-F06E-8336-1EB2-D79B9BBFFC84}"/>
          </ac:spMkLst>
        </pc:spChg>
        <pc:spChg chg="mod">
          <ac:chgData name="Joseph Gallant" userId="c3e3a3f2-7dbf-4021-8beb-0af9d3f687c5" providerId="ADAL" clId="{D48BE6F6-41BC-0A45-A212-7C13D6F3C762}" dt="2024-10-25T12:22:18.436" v="160" actId="20577"/>
          <ac:spMkLst>
            <pc:docMk/>
            <pc:sldMk cId="654783822" sldId="271"/>
            <ac:spMk id="3" creationId="{2272A72C-1A7D-6434-4E81-48CDCA844F7C}"/>
          </ac:spMkLst>
        </pc:spChg>
      </pc:sldChg>
      <pc:sldChg chg="addSp modSp new add del mod ord modTransition setBg">
        <pc:chgData name="Joseph Gallant" userId="c3e3a3f2-7dbf-4021-8beb-0af9d3f687c5" providerId="ADAL" clId="{D48BE6F6-41BC-0A45-A212-7C13D6F3C762}" dt="2024-10-25T12:51:04.897" v="434"/>
        <pc:sldMkLst>
          <pc:docMk/>
          <pc:sldMk cId="1550727295" sldId="271"/>
        </pc:sldMkLst>
        <pc:spChg chg="mod">
          <ac:chgData name="Joseph Gallant" userId="c3e3a3f2-7dbf-4021-8beb-0af9d3f687c5" providerId="ADAL" clId="{D48BE6F6-41BC-0A45-A212-7C13D6F3C762}" dt="2024-10-25T12:13:19.970" v="29" actId="26606"/>
          <ac:spMkLst>
            <pc:docMk/>
            <pc:sldMk cId="1550727295" sldId="271"/>
            <ac:spMk id="2" creationId="{22D82C69-6385-3459-7F87-C9C538CA9E57}"/>
          </ac:spMkLst>
        </pc:spChg>
        <pc:spChg chg="mod">
          <ac:chgData name="Joseph Gallant" userId="c3e3a3f2-7dbf-4021-8beb-0af9d3f687c5" providerId="ADAL" clId="{D48BE6F6-41BC-0A45-A212-7C13D6F3C762}" dt="2024-10-25T12:23:27.837" v="222" actId="20577"/>
          <ac:spMkLst>
            <pc:docMk/>
            <pc:sldMk cId="1550727295" sldId="271"/>
            <ac:spMk id="3" creationId="{3D012E96-850C-2614-3245-8FDDE44620B1}"/>
          </ac:spMkLst>
        </pc:spChg>
        <pc:spChg chg="add">
          <ac:chgData name="Joseph Gallant" userId="c3e3a3f2-7dbf-4021-8beb-0af9d3f687c5" providerId="ADAL" clId="{D48BE6F6-41BC-0A45-A212-7C13D6F3C762}" dt="2024-10-25T12:13:19.970" v="29" actId="26606"/>
          <ac:spMkLst>
            <pc:docMk/>
            <pc:sldMk cId="1550727295" sldId="271"/>
            <ac:spMk id="8" creationId="{577D6B2E-37A3-429E-A37C-F30ED6487282}"/>
          </ac:spMkLst>
        </pc:spChg>
        <pc:spChg chg="add">
          <ac:chgData name="Joseph Gallant" userId="c3e3a3f2-7dbf-4021-8beb-0af9d3f687c5" providerId="ADAL" clId="{D48BE6F6-41BC-0A45-A212-7C13D6F3C762}" dt="2024-10-25T12:13:19.970" v="29" actId="26606"/>
          <ac:spMkLst>
            <pc:docMk/>
            <pc:sldMk cId="1550727295" sldId="271"/>
            <ac:spMk id="10" creationId="{5CEAD642-85CF-4750-8432-7C80C901F001}"/>
          </ac:spMkLst>
        </pc:spChg>
        <pc:spChg chg="add">
          <ac:chgData name="Joseph Gallant" userId="c3e3a3f2-7dbf-4021-8beb-0af9d3f687c5" providerId="ADAL" clId="{D48BE6F6-41BC-0A45-A212-7C13D6F3C762}" dt="2024-10-25T12:13:19.970" v="29" actId="26606"/>
          <ac:spMkLst>
            <pc:docMk/>
            <pc:sldMk cId="1550727295" sldId="271"/>
            <ac:spMk id="12" creationId="{FA33EEAE-15D5-4119-8C1E-89D943F911EF}"/>
          </ac:spMkLst>
        </pc:spChg>
        <pc:spChg chg="add">
          <ac:chgData name="Joseph Gallant" userId="c3e3a3f2-7dbf-4021-8beb-0af9d3f687c5" providerId="ADAL" clId="{D48BE6F6-41BC-0A45-A212-7C13D6F3C762}" dt="2024-10-25T12:13:19.970" v="29" actId="26606"/>
          <ac:spMkLst>
            <pc:docMk/>
            <pc:sldMk cId="1550727295" sldId="271"/>
            <ac:spMk id="14" creationId="{730D8B3B-9B80-4025-B934-26DC7D7CD231}"/>
          </ac:spMkLst>
        </pc:spChg>
        <pc:spChg chg="add">
          <ac:chgData name="Joseph Gallant" userId="c3e3a3f2-7dbf-4021-8beb-0af9d3f687c5" providerId="ADAL" clId="{D48BE6F6-41BC-0A45-A212-7C13D6F3C762}" dt="2024-10-25T12:13:19.970" v="29" actId="26606"/>
          <ac:spMkLst>
            <pc:docMk/>
            <pc:sldMk cId="1550727295" sldId="271"/>
            <ac:spMk id="16" creationId="{1064D5D5-227B-4F66-9AEA-46F570E793BD}"/>
          </ac:spMkLst>
        </pc:spChg>
        <pc:spChg chg="add">
          <ac:chgData name="Joseph Gallant" userId="c3e3a3f2-7dbf-4021-8beb-0af9d3f687c5" providerId="ADAL" clId="{D48BE6F6-41BC-0A45-A212-7C13D6F3C762}" dt="2024-10-25T12:13:19.970" v="29" actId="26606"/>
          <ac:spMkLst>
            <pc:docMk/>
            <pc:sldMk cId="1550727295" sldId="271"/>
            <ac:spMk id="18" creationId="{646B67A4-D328-4747-A82B-65E84FA46368}"/>
          </ac:spMkLst>
        </pc:spChg>
        <pc:spChg chg="add">
          <ac:chgData name="Joseph Gallant" userId="c3e3a3f2-7dbf-4021-8beb-0af9d3f687c5" providerId="ADAL" clId="{D48BE6F6-41BC-0A45-A212-7C13D6F3C762}" dt="2024-10-25T12:13:19.970" v="29" actId="26606"/>
          <ac:spMkLst>
            <pc:docMk/>
            <pc:sldMk cId="1550727295" sldId="271"/>
            <ac:spMk id="20" creationId="{B5A1B09C-1565-46F8-B70F-621C5EB48A09}"/>
          </ac:spMkLst>
        </pc:spChg>
        <pc:spChg chg="add">
          <ac:chgData name="Joseph Gallant" userId="c3e3a3f2-7dbf-4021-8beb-0af9d3f687c5" providerId="ADAL" clId="{D48BE6F6-41BC-0A45-A212-7C13D6F3C762}" dt="2024-10-25T12:13:19.970" v="29" actId="26606"/>
          <ac:spMkLst>
            <pc:docMk/>
            <pc:sldMk cId="1550727295" sldId="271"/>
            <ac:spMk id="22" creationId="{8C516CC8-80AC-446C-A56E-9F54B7210402}"/>
          </ac:spMkLst>
        </pc:spChg>
      </pc:sldChg>
      <pc:sldChg chg="addSp delSp add del setBg delDesignElem">
        <pc:chgData name="Joseph Gallant" userId="c3e3a3f2-7dbf-4021-8beb-0af9d3f687c5" providerId="ADAL" clId="{D48BE6F6-41BC-0A45-A212-7C13D6F3C762}" dt="2024-10-25T12:20:48.715" v="120"/>
        <pc:sldMkLst>
          <pc:docMk/>
          <pc:sldMk cId="3651513984" sldId="271"/>
        </pc:sldMkLst>
        <pc:spChg chg="add del">
          <ac:chgData name="Joseph Gallant" userId="c3e3a3f2-7dbf-4021-8beb-0af9d3f687c5" providerId="ADAL" clId="{D48BE6F6-41BC-0A45-A212-7C13D6F3C762}" dt="2024-10-25T12:20:48.715" v="120"/>
          <ac:spMkLst>
            <pc:docMk/>
            <pc:sldMk cId="3651513984" sldId="271"/>
            <ac:spMk id="9" creationId="{BFEFF673-A9DE-416D-A04E-1D50904542A9}"/>
          </ac:spMkLst>
        </pc:spChg>
      </pc:sldChg>
      <pc:sldChg chg="new del">
        <pc:chgData name="Joseph Gallant" userId="c3e3a3f2-7dbf-4021-8beb-0af9d3f687c5" providerId="ADAL" clId="{D48BE6F6-41BC-0A45-A212-7C13D6F3C762}" dt="2024-10-25T12:32:25.379" v="274" actId="680"/>
        <pc:sldMkLst>
          <pc:docMk/>
          <pc:sldMk cId="87542199" sldId="272"/>
        </pc:sldMkLst>
      </pc:sldChg>
      <pc:sldChg chg="addSp delSp modSp new add del mod setBg modAnim">
        <pc:chgData name="Joseph Gallant" userId="c3e3a3f2-7dbf-4021-8beb-0af9d3f687c5" providerId="ADAL" clId="{D48BE6F6-41BC-0A45-A212-7C13D6F3C762}" dt="2024-10-25T12:39:00.391" v="296" actId="2696"/>
        <pc:sldMkLst>
          <pc:docMk/>
          <pc:sldMk cId="1828785757" sldId="272"/>
        </pc:sldMkLst>
        <pc:spChg chg="mod">
          <ac:chgData name="Joseph Gallant" userId="c3e3a3f2-7dbf-4021-8beb-0af9d3f687c5" providerId="ADAL" clId="{D48BE6F6-41BC-0A45-A212-7C13D6F3C762}" dt="2024-10-25T12:37:44.187" v="295" actId="947"/>
          <ac:spMkLst>
            <pc:docMk/>
            <pc:sldMk cId="1828785757" sldId="272"/>
            <ac:spMk id="2" creationId="{673141BA-9237-713F-45FA-A2665AFE01C6}"/>
          </ac:spMkLst>
        </pc:spChg>
        <pc:spChg chg="mod">
          <ac:chgData name="Joseph Gallant" userId="c3e3a3f2-7dbf-4021-8beb-0af9d3f687c5" providerId="ADAL" clId="{D48BE6F6-41BC-0A45-A212-7C13D6F3C762}" dt="2024-10-25T12:36:36.772" v="286" actId="947"/>
          <ac:spMkLst>
            <pc:docMk/>
            <pc:sldMk cId="1828785757" sldId="272"/>
            <ac:spMk id="3" creationId="{FD517919-90A4-61DF-51D6-EAC14B454543}"/>
          </ac:spMkLst>
        </pc:spChg>
        <pc:spChg chg="del">
          <ac:chgData name="Joseph Gallant" userId="c3e3a3f2-7dbf-4021-8beb-0af9d3f687c5" providerId="ADAL" clId="{D48BE6F6-41BC-0A45-A212-7C13D6F3C762}" dt="2024-10-25T12:34:38.292" v="282" actId="478"/>
          <ac:spMkLst>
            <pc:docMk/>
            <pc:sldMk cId="1828785757" sldId="272"/>
            <ac:spMk id="4" creationId="{066CEE93-9DC4-76DD-3822-6A9144360D94}"/>
          </ac:spMkLst>
        </pc:spChg>
        <pc:spChg chg="add mod">
          <ac:chgData name="Joseph Gallant" userId="c3e3a3f2-7dbf-4021-8beb-0af9d3f687c5" providerId="ADAL" clId="{D48BE6F6-41BC-0A45-A212-7C13D6F3C762}" dt="2024-10-25T12:34:39.223" v="283"/>
          <ac:spMkLst>
            <pc:docMk/>
            <pc:sldMk cId="1828785757" sldId="272"/>
            <ac:spMk id="6" creationId="{5ED57912-3A7A-A7B0-F3CA-980C9474D03A}"/>
          </ac:spMkLst>
        </pc:spChg>
        <pc:picChg chg="add mod">
          <ac:chgData name="Joseph Gallant" userId="c3e3a3f2-7dbf-4021-8beb-0af9d3f687c5" providerId="ADAL" clId="{D48BE6F6-41BC-0A45-A212-7C13D6F3C762}" dt="2024-10-25T12:34:39.223" v="283"/>
          <ac:picMkLst>
            <pc:docMk/>
            <pc:sldMk cId="1828785757" sldId="272"/>
            <ac:picMk id="5" creationId="{46DCA940-8F6E-7EB9-7611-5C1B12B5A5BF}"/>
          </ac:picMkLst>
        </pc:picChg>
      </pc:sldChg>
      <pc:sldChg chg="addSp modSp new del modTransition modAnim">
        <pc:chgData name="Joseph Gallant" userId="c3e3a3f2-7dbf-4021-8beb-0af9d3f687c5" providerId="ADAL" clId="{D48BE6F6-41BC-0A45-A212-7C13D6F3C762}" dt="2024-10-25T12:51:19.008" v="438" actId="2696"/>
        <pc:sldMkLst>
          <pc:docMk/>
          <pc:sldMk cId="2282207248" sldId="272"/>
        </pc:sldMkLst>
        <pc:spChg chg="add mod">
          <ac:chgData name="Joseph Gallant" userId="c3e3a3f2-7dbf-4021-8beb-0af9d3f687c5" providerId="ADAL" clId="{D48BE6F6-41BC-0A45-A212-7C13D6F3C762}" dt="2024-10-25T12:39:43.444" v="299"/>
          <ac:spMkLst>
            <pc:docMk/>
            <pc:sldMk cId="2282207248" sldId="272"/>
            <ac:spMk id="2" creationId="{73C16678-3489-1A7D-D5A2-022F9A81BDC0}"/>
          </ac:spMkLst>
        </pc:spChg>
        <pc:spChg chg="add mod">
          <ac:chgData name="Joseph Gallant" userId="c3e3a3f2-7dbf-4021-8beb-0af9d3f687c5" providerId="ADAL" clId="{D48BE6F6-41BC-0A45-A212-7C13D6F3C762}" dt="2024-10-25T12:39:43.444" v="299"/>
          <ac:spMkLst>
            <pc:docMk/>
            <pc:sldMk cId="2282207248" sldId="272"/>
            <ac:spMk id="3" creationId="{7CCCD83B-FEA1-A044-B554-E02715212954}"/>
          </ac:spMkLst>
        </pc:spChg>
        <pc:spChg chg="add mod">
          <ac:chgData name="Joseph Gallant" userId="c3e3a3f2-7dbf-4021-8beb-0af9d3f687c5" providerId="ADAL" clId="{D48BE6F6-41BC-0A45-A212-7C13D6F3C762}" dt="2024-10-25T12:39:43.444" v="299"/>
          <ac:spMkLst>
            <pc:docMk/>
            <pc:sldMk cId="2282207248" sldId="272"/>
            <ac:spMk id="5" creationId="{9640D4B3-8656-AC68-4CB1-28182E28C004}"/>
          </ac:spMkLst>
        </pc:spChg>
        <pc:spChg chg="add mod">
          <ac:chgData name="Joseph Gallant" userId="c3e3a3f2-7dbf-4021-8beb-0af9d3f687c5" providerId="ADAL" clId="{D48BE6F6-41BC-0A45-A212-7C13D6F3C762}" dt="2024-10-25T12:39:43.444" v="299"/>
          <ac:spMkLst>
            <pc:docMk/>
            <pc:sldMk cId="2282207248" sldId="272"/>
            <ac:spMk id="6" creationId="{69C909AE-961A-E093-CFDC-80F2B6A54AAE}"/>
          </ac:spMkLst>
        </pc:spChg>
        <pc:spChg chg="add mod">
          <ac:chgData name="Joseph Gallant" userId="c3e3a3f2-7dbf-4021-8beb-0af9d3f687c5" providerId="ADAL" clId="{D48BE6F6-41BC-0A45-A212-7C13D6F3C762}" dt="2024-10-25T12:39:43.444" v="299"/>
          <ac:spMkLst>
            <pc:docMk/>
            <pc:sldMk cId="2282207248" sldId="272"/>
            <ac:spMk id="8" creationId="{3FE0F028-092A-D4EB-0F8F-898B5DAF1CC8}"/>
          </ac:spMkLst>
        </pc:spChg>
        <pc:spChg chg="add mod">
          <ac:chgData name="Joseph Gallant" userId="c3e3a3f2-7dbf-4021-8beb-0af9d3f687c5" providerId="ADAL" clId="{D48BE6F6-41BC-0A45-A212-7C13D6F3C762}" dt="2024-10-25T12:39:43.444" v="299"/>
          <ac:spMkLst>
            <pc:docMk/>
            <pc:sldMk cId="2282207248" sldId="272"/>
            <ac:spMk id="9" creationId="{F1211AAE-5CB8-A0E7-0E29-F0688DAF2604}"/>
          </ac:spMkLst>
        </pc:spChg>
        <pc:spChg chg="add mod">
          <ac:chgData name="Joseph Gallant" userId="c3e3a3f2-7dbf-4021-8beb-0af9d3f687c5" providerId="ADAL" clId="{D48BE6F6-41BC-0A45-A212-7C13D6F3C762}" dt="2024-10-25T12:39:43.444" v="299"/>
          <ac:spMkLst>
            <pc:docMk/>
            <pc:sldMk cId="2282207248" sldId="272"/>
            <ac:spMk id="10" creationId="{3EF1F5A2-CCB4-A76F-FC05-323FC089A677}"/>
          </ac:spMkLst>
        </pc:spChg>
        <pc:picChg chg="add mod">
          <ac:chgData name="Joseph Gallant" userId="c3e3a3f2-7dbf-4021-8beb-0af9d3f687c5" providerId="ADAL" clId="{D48BE6F6-41BC-0A45-A212-7C13D6F3C762}" dt="2024-10-25T12:39:43.444" v="299"/>
          <ac:picMkLst>
            <pc:docMk/>
            <pc:sldMk cId="2282207248" sldId="272"/>
            <ac:picMk id="4" creationId="{9F64F4D3-3E31-C9EF-4499-B0DA74A25925}"/>
          </ac:picMkLst>
        </pc:picChg>
        <pc:picChg chg="add mod">
          <ac:chgData name="Joseph Gallant" userId="c3e3a3f2-7dbf-4021-8beb-0af9d3f687c5" providerId="ADAL" clId="{D48BE6F6-41BC-0A45-A212-7C13D6F3C762}" dt="2024-10-25T12:39:43.444" v="299"/>
          <ac:picMkLst>
            <pc:docMk/>
            <pc:sldMk cId="2282207248" sldId="272"/>
            <ac:picMk id="7" creationId="{D78BB779-C026-02DA-25BE-3394CB193B9E}"/>
          </ac:picMkLst>
        </pc:picChg>
      </pc:sldChg>
      <pc:sldChg chg="addSp delSp modSp new add del mod addAnim delAnim modAnim">
        <pc:chgData name="Joseph Gallant" userId="c3e3a3f2-7dbf-4021-8beb-0af9d3f687c5" providerId="ADAL" clId="{D48BE6F6-41BC-0A45-A212-7C13D6F3C762}" dt="2024-10-25T12:22:30.018" v="167" actId="2696"/>
        <pc:sldMkLst>
          <pc:docMk/>
          <pc:sldMk cId="4258788512" sldId="272"/>
        </pc:sldMkLst>
        <pc:spChg chg="mod">
          <ac:chgData name="Joseph Gallant" userId="c3e3a3f2-7dbf-4021-8beb-0af9d3f687c5" providerId="ADAL" clId="{D48BE6F6-41BC-0A45-A212-7C13D6F3C762}" dt="2024-10-25T12:14:00.008" v="63" actId="20577"/>
          <ac:spMkLst>
            <pc:docMk/>
            <pc:sldMk cId="4258788512" sldId="272"/>
            <ac:spMk id="2" creationId="{907E81A0-243D-01C7-497F-CC8ED71E5766}"/>
          </ac:spMkLst>
        </pc:spChg>
        <pc:spChg chg="mod">
          <ac:chgData name="Joseph Gallant" userId="c3e3a3f2-7dbf-4021-8beb-0af9d3f687c5" providerId="ADAL" clId="{D48BE6F6-41BC-0A45-A212-7C13D6F3C762}" dt="2024-10-25T12:15:48.450" v="87"/>
          <ac:spMkLst>
            <pc:docMk/>
            <pc:sldMk cId="4258788512" sldId="272"/>
            <ac:spMk id="3" creationId="{400C8116-F25C-B406-5B18-C34AEACC9796}"/>
          </ac:spMkLst>
        </pc:spChg>
        <pc:spChg chg="add del mod">
          <ac:chgData name="Joseph Gallant" userId="c3e3a3f2-7dbf-4021-8beb-0af9d3f687c5" providerId="ADAL" clId="{D48BE6F6-41BC-0A45-A212-7C13D6F3C762}" dt="2024-10-25T12:15:40.855" v="80" actId="1076"/>
          <ac:spMkLst>
            <pc:docMk/>
            <pc:sldMk cId="4258788512" sldId="272"/>
            <ac:spMk id="6" creationId="{F9793C0E-8FAF-B337-D979-88922B62CD1B}"/>
          </ac:spMkLst>
        </pc:spChg>
        <pc:picChg chg="add mod">
          <ac:chgData name="Joseph Gallant" userId="c3e3a3f2-7dbf-4021-8beb-0af9d3f687c5" providerId="ADAL" clId="{D48BE6F6-41BC-0A45-A212-7C13D6F3C762}" dt="2024-10-25T12:14:33.731" v="70"/>
          <ac:picMkLst>
            <pc:docMk/>
            <pc:sldMk cId="4258788512" sldId="272"/>
            <ac:picMk id="4" creationId="{16618C75-8EDC-24D9-E5A9-4DCB38D77102}"/>
          </ac:picMkLst>
        </pc:picChg>
        <pc:picChg chg="add del mod">
          <ac:chgData name="Joseph Gallant" userId="c3e3a3f2-7dbf-4021-8beb-0af9d3f687c5" providerId="ADAL" clId="{D48BE6F6-41BC-0A45-A212-7C13D6F3C762}" dt="2024-10-25T12:15:40.855" v="80" actId="1076"/>
          <ac:picMkLst>
            <pc:docMk/>
            <pc:sldMk cId="4258788512" sldId="272"/>
            <ac:picMk id="5" creationId="{6C31F99D-03C4-2567-F6FB-29D064E7A215}"/>
          </ac:picMkLst>
        </pc:picChg>
      </pc:sldChg>
      <pc:sldChg chg="addSp delSp modSp new mod modTransition setBg addAnim delAnim modAnim">
        <pc:chgData name="Joseph Gallant" userId="c3e3a3f2-7dbf-4021-8beb-0af9d3f687c5" providerId="ADAL" clId="{D48BE6F6-41BC-0A45-A212-7C13D6F3C762}" dt="2024-10-25T14:10:31.397" v="618"/>
        <pc:sldMkLst>
          <pc:docMk/>
          <pc:sldMk cId="2186165088" sldId="273"/>
        </pc:sldMkLst>
        <pc:spChg chg="add mod">
          <ac:chgData name="Joseph Gallant" userId="c3e3a3f2-7dbf-4021-8beb-0af9d3f687c5" providerId="ADAL" clId="{D48BE6F6-41BC-0A45-A212-7C13D6F3C762}" dt="2024-10-25T12:42:53.278" v="312" actId="26606"/>
          <ac:spMkLst>
            <pc:docMk/>
            <pc:sldMk cId="2186165088" sldId="273"/>
            <ac:spMk id="2" creationId="{260993DC-75ED-54D0-6556-03C6694134FB}"/>
          </ac:spMkLst>
        </pc:spChg>
        <pc:spChg chg="add mod">
          <ac:chgData name="Joseph Gallant" userId="c3e3a3f2-7dbf-4021-8beb-0af9d3f687c5" providerId="ADAL" clId="{D48BE6F6-41BC-0A45-A212-7C13D6F3C762}" dt="2024-10-25T13:06:37.769" v="549" actId="12"/>
          <ac:spMkLst>
            <pc:docMk/>
            <pc:sldMk cId="2186165088" sldId="273"/>
            <ac:spMk id="3" creationId="{3152D078-2E32-CF38-3409-FE288092EACF}"/>
          </ac:spMkLst>
        </pc:spChg>
        <pc:spChg chg="add del mod">
          <ac:chgData name="Joseph Gallant" userId="c3e3a3f2-7dbf-4021-8beb-0af9d3f687c5" providerId="ADAL" clId="{D48BE6F6-41BC-0A45-A212-7C13D6F3C762}" dt="2024-10-25T12:42:25.182" v="306" actId="478"/>
          <ac:spMkLst>
            <pc:docMk/>
            <pc:sldMk cId="2186165088" sldId="273"/>
            <ac:spMk id="5" creationId="{4F324202-4E51-AD1F-2400-3D7C59511B4F}"/>
          </ac:spMkLst>
        </pc:spChg>
        <pc:spChg chg="add mod">
          <ac:chgData name="Joseph Gallant" userId="c3e3a3f2-7dbf-4021-8beb-0af9d3f687c5" providerId="ADAL" clId="{D48BE6F6-41BC-0A45-A212-7C13D6F3C762}" dt="2024-10-25T14:08:51.567" v="603" actId="20577"/>
          <ac:spMkLst>
            <pc:docMk/>
            <pc:sldMk cId="2186165088" sldId="273"/>
            <ac:spMk id="7" creationId="{86DCFDFA-B5AD-01F5-7421-4932AEE09755}"/>
          </ac:spMkLst>
        </pc:spChg>
        <pc:spChg chg="add">
          <ac:chgData name="Joseph Gallant" userId="c3e3a3f2-7dbf-4021-8beb-0af9d3f687c5" providerId="ADAL" clId="{D48BE6F6-41BC-0A45-A212-7C13D6F3C762}" dt="2024-10-25T12:42:53.278" v="312" actId="26606"/>
          <ac:spMkLst>
            <pc:docMk/>
            <pc:sldMk cId="2186165088" sldId="273"/>
            <ac:spMk id="8" creationId="{09588DA8-065E-4F6F-8EFD-43104AB2E0CF}"/>
          </ac:spMkLst>
        </pc:spChg>
        <pc:spChg chg="add">
          <ac:chgData name="Joseph Gallant" userId="c3e3a3f2-7dbf-4021-8beb-0af9d3f687c5" providerId="ADAL" clId="{D48BE6F6-41BC-0A45-A212-7C13D6F3C762}" dt="2024-10-25T12:42:53.278" v="312" actId="26606"/>
          <ac:spMkLst>
            <pc:docMk/>
            <pc:sldMk cId="2186165088" sldId="273"/>
            <ac:spMk id="10" creationId="{C4285719-470E-454C-AF62-8323075F1F5B}"/>
          </ac:spMkLst>
        </pc:spChg>
        <pc:spChg chg="add">
          <ac:chgData name="Joseph Gallant" userId="c3e3a3f2-7dbf-4021-8beb-0af9d3f687c5" providerId="ADAL" clId="{D48BE6F6-41BC-0A45-A212-7C13D6F3C762}" dt="2024-10-25T12:42:53.278" v="312" actId="26606"/>
          <ac:spMkLst>
            <pc:docMk/>
            <pc:sldMk cId="2186165088" sldId="273"/>
            <ac:spMk id="12" creationId="{CD9FE4EF-C4D8-49A0-B2FF-81D8DB7D8A24}"/>
          </ac:spMkLst>
        </pc:spChg>
        <pc:spChg chg="add">
          <ac:chgData name="Joseph Gallant" userId="c3e3a3f2-7dbf-4021-8beb-0af9d3f687c5" providerId="ADAL" clId="{D48BE6F6-41BC-0A45-A212-7C13D6F3C762}" dt="2024-10-25T12:42:53.278" v="312" actId="26606"/>
          <ac:spMkLst>
            <pc:docMk/>
            <pc:sldMk cId="2186165088" sldId="273"/>
            <ac:spMk id="14" creationId="{4300840D-0A0B-4512-BACA-B439D5B9C57C}"/>
          </ac:spMkLst>
        </pc:spChg>
        <pc:spChg chg="add">
          <ac:chgData name="Joseph Gallant" userId="c3e3a3f2-7dbf-4021-8beb-0af9d3f687c5" providerId="ADAL" clId="{D48BE6F6-41BC-0A45-A212-7C13D6F3C762}" dt="2024-10-25T12:42:53.278" v="312" actId="26606"/>
          <ac:spMkLst>
            <pc:docMk/>
            <pc:sldMk cId="2186165088" sldId="273"/>
            <ac:spMk id="16" creationId="{D2B78728-A580-49A7-84F9-6EF6F583ADE0}"/>
          </ac:spMkLst>
        </pc:spChg>
        <pc:spChg chg="add">
          <ac:chgData name="Joseph Gallant" userId="c3e3a3f2-7dbf-4021-8beb-0af9d3f687c5" providerId="ADAL" clId="{D48BE6F6-41BC-0A45-A212-7C13D6F3C762}" dt="2024-10-25T12:42:53.278" v="312" actId="26606"/>
          <ac:spMkLst>
            <pc:docMk/>
            <pc:sldMk cId="2186165088" sldId="273"/>
            <ac:spMk id="18" creationId="{38FAA1A1-D861-433F-88FA-1E9D6FD31D11}"/>
          </ac:spMkLst>
        </pc:spChg>
        <pc:spChg chg="add">
          <ac:chgData name="Joseph Gallant" userId="c3e3a3f2-7dbf-4021-8beb-0af9d3f687c5" providerId="ADAL" clId="{D48BE6F6-41BC-0A45-A212-7C13D6F3C762}" dt="2024-10-25T12:42:53.278" v="312" actId="26606"/>
          <ac:spMkLst>
            <pc:docMk/>
            <pc:sldMk cId="2186165088" sldId="273"/>
            <ac:spMk id="20" creationId="{8D71EDA1-87BF-4D5D-AB79-F346FD19278A}"/>
          </ac:spMkLst>
        </pc:spChg>
        <pc:picChg chg="add del mod">
          <ac:chgData name="Joseph Gallant" userId="c3e3a3f2-7dbf-4021-8beb-0af9d3f687c5" providerId="ADAL" clId="{D48BE6F6-41BC-0A45-A212-7C13D6F3C762}" dt="2024-10-25T12:42:43.324" v="311" actId="478"/>
          <ac:picMkLst>
            <pc:docMk/>
            <pc:sldMk cId="2186165088" sldId="273"/>
            <ac:picMk id="4" creationId="{C3AD7668-778C-9778-5408-F7116D89653C}"/>
          </ac:picMkLst>
        </pc:picChg>
        <pc:picChg chg="add mod">
          <ac:chgData name="Joseph Gallant" userId="c3e3a3f2-7dbf-4021-8beb-0af9d3f687c5" providerId="ADAL" clId="{D48BE6F6-41BC-0A45-A212-7C13D6F3C762}" dt="2024-10-25T12:43:11.468" v="315" actId="1076"/>
          <ac:picMkLst>
            <pc:docMk/>
            <pc:sldMk cId="2186165088" sldId="273"/>
            <ac:picMk id="6" creationId="{C913DDD8-7D86-9E48-AEFC-0340DE2357F6}"/>
          </ac:picMkLst>
        </pc:picChg>
      </pc:sldChg>
      <pc:sldChg chg="addSp delSp modSp add mod modTransition delAnim modAnim">
        <pc:chgData name="Joseph Gallant" userId="c3e3a3f2-7dbf-4021-8beb-0af9d3f687c5" providerId="ADAL" clId="{D48BE6F6-41BC-0A45-A212-7C13D6F3C762}" dt="2024-10-25T14:09:25.360" v="611" actId="20577"/>
        <pc:sldMkLst>
          <pc:docMk/>
          <pc:sldMk cId="3209660289" sldId="274"/>
        </pc:sldMkLst>
        <pc:spChg chg="mod">
          <ac:chgData name="Joseph Gallant" userId="c3e3a3f2-7dbf-4021-8beb-0af9d3f687c5" providerId="ADAL" clId="{D48BE6F6-41BC-0A45-A212-7C13D6F3C762}" dt="2024-10-25T12:44:23.775" v="318" actId="947"/>
          <ac:spMkLst>
            <pc:docMk/>
            <pc:sldMk cId="3209660289" sldId="274"/>
            <ac:spMk id="2" creationId="{265D7A52-2780-6DC7-B44C-640ADFA81903}"/>
          </ac:spMkLst>
        </pc:spChg>
        <pc:spChg chg="del mod">
          <ac:chgData name="Joseph Gallant" userId="c3e3a3f2-7dbf-4021-8beb-0af9d3f687c5" providerId="ADAL" clId="{D48BE6F6-41BC-0A45-A212-7C13D6F3C762}" dt="2024-10-25T12:45:23.029" v="321" actId="478"/>
          <ac:spMkLst>
            <pc:docMk/>
            <pc:sldMk cId="3209660289" sldId="274"/>
            <ac:spMk id="3" creationId="{2CF18287-AB08-9CD2-4684-7B0BEC3B459E}"/>
          </ac:spMkLst>
        </pc:spChg>
        <pc:spChg chg="add mod">
          <ac:chgData name="Joseph Gallant" userId="c3e3a3f2-7dbf-4021-8beb-0af9d3f687c5" providerId="ADAL" clId="{D48BE6F6-41BC-0A45-A212-7C13D6F3C762}" dt="2024-10-25T14:04:11.329" v="560" actId="947"/>
          <ac:spMkLst>
            <pc:docMk/>
            <pc:sldMk cId="3209660289" sldId="274"/>
            <ac:spMk id="4" creationId="{AFD43533-1183-DB00-6FF9-EF9DAB403B7E}"/>
          </ac:spMkLst>
        </pc:spChg>
        <pc:spChg chg="del">
          <ac:chgData name="Joseph Gallant" userId="c3e3a3f2-7dbf-4021-8beb-0af9d3f687c5" providerId="ADAL" clId="{D48BE6F6-41BC-0A45-A212-7C13D6F3C762}" dt="2024-10-25T12:46:31.232" v="422" actId="478"/>
          <ac:spMkLst>
            <pc:docMk/>
            <pc:sldMk cId="3209660289" sldId="274"/>
            <ac:spMk id="7" creationId="{6150399F-C9C6-ED9E-FCDE-30051347EF1B}"/>
          </ac:spMkLst>
        </pc:spChg>
        <pc:spChg chg="add mod">
          <ac:chgData name="Joseph Gallant" userId="c3e3a3f2-7dbf-4021-8beb-0af9d3f687c5" providerId="ADAL" clId="{D48BE6F6-41BC-0A45-A212-7C13D6F3C762}" dt="2024-10-25T14:09:11.351" v="608" actId="20577"/>
          <ac:spMkLst>
            <pc:docMk/>
            <pc:sldMk cId="3209660289" sldId="274"/>
            <ac:spMk id="11" creationId="{81A76C3C-99B0-73BE-1D44-D944400BAC9D}"/>
          </ac:spMkLst>
        </pc:spChg>
        <pc:spChg chg="add mod">
          <ac:chgData name="Joseph Gallant" userId="c3e3a3f2-7dbf-4021-8beb-0af9d3f687c5" providerId="ADAL" clId="{D48BE6F6-41BC-0A45-A212-7C13D6F3C762}" dt="2024-10-25T14:09:25.360" v="611" actId="20577"/>
          <ac:spMkLst>
            <pc:docMk/>
            <pc:sldMk cId="3209660289" sldId="274"/>
            <ac:spMk id="13" creationId="{DD518440-6E27-F9CB-92E9-0D3DA72D62C5}"/>
          </ac:spMkLst>
        </pc:spChg>
        <pc:picChg chg="add mod">
          <ac:chgData name="Joseph Gallant" userId="c3e3a3f2-7dbf-4021-8beb-0af9d3f687c5" providerId="ADAL" clId="{D48BE6F6-41BC-0A45-A212-7C13D6F3C762}" dt="2024-10-25T13:05:56.399" v="547" actId="1076"/>
          <ac:picMkLst>
            <pc:docMk/>
            <pc:sldMk cId="3209660289" sldId="274"/>
            <ac:picMk id="5" creationId="{D0153881-5E38-4026-F76F-E3D74AAB550A}"/>
          </ac:picMkLst>
        </pc:picChg>
        <pc:picChg chg="del">
          <ac:chgData name="Joseph Gallant" userId="c3e3a3f2-7dbf-4021-8beb-0af9d3f687c5" providerId="ADAL" clId="{D48BE6F6-41BC-0A45-A212-7C13D6F3C762}" dt="2024-10-25T12:46:31.232" v="422" actId="478"/>
          <ac:picMkLst>
            <pc:docMk/>
            <pc:sldMk cId="3209660289" sldId="274"/>
            <ac:picMk id="6" creationId="{E6C86A4C-C863-F455-C413-ED8C774F83AF}"/>
          </ac:picMkLst>
        </pc:picChg>
        <pc:picChg chg="add mod">
          <ac:chgData name="Joseph Gallant" userId="c3e3a3f2-7dbf-4021-8beb-0af9d3f687c5" providerId="ADAL" clId="{D48BE6F6-41BC-0A45-A212-7C13D6F3C762}" dt="2024-10-25T13:05:40.136" v="545" actId="14100"/>
          <ac:picMkLst>
            <pc:docMk/>
            <pc:sldMk cId="3209660289" sldId="274"/>
            <ac:picMk id="9" creationId="{AB34A7E6-F1CC-D22F-50B8-2180E58384C9}"/>
          </ac:picMkLst>
        </pc:picChg>
      </pc:sldChg>
    </pc:docChg>
  </pc:docChgLst>
  <pc:docChgLst>
    <pc:chgData name="Justin Greenslade" userId="b2ee82ef-ea37-4c7a-ae76-05eceeddc351" providerId="ADAL" clId="{391B2332-06F1-FC46-A9A7-A01D195F62B0}"/>
    <pc:docChg chg="custSel modSld">
      <pc:chgData name="Justin Greenslade" userId="b2ee82ef-ea37-4c7a-ae76-05eceeddc351" providerId="ADAL" clId="{391B2332-06F1-FC46-A9A7-A01D195F62B0}" dt="2024-10-25T14:08:22.264" v="55" actId="3626"/>
      <pc:docMkLst>
        <pc:docMk/>
      </pc:docMkLst>
      <pc:sldChg chg="addSp modSp mod setBg modAnim">
        <pc:chgData name="Justin Greenslade" userId="b2ee82ef-ea37-4c7a-ae76-05eceeddc351" providerId="ADAL" clId="{391B2332-06F1-FC46-A9A7-A01D195F62B0}" dt="2024-10-25T14:08:22.264" v="55" actId="3626"/>
        <pc:sldMkLst>
          <pc:docMk/>
          <pc:sldMk cId="615456866" sldId="262"/>
        </pc:sldMkLst>
        <pc:spChg chg="mod">
          <ac:chgData name="Justin Greenslade" userId="b2ee82ef-ea37-4c7a-ae76-05eceeddc351" providerId="ADAL" clId="{391B2332-06F1-FC46-A9A7-A01D195F62B0}" dt="2024-10-25T13:58:36.660" v="12" actId="14100"/>
          <ac:spMkLst>
            <pc:docMk/>
            <pc:sldMk cId="615456866" sldId="262"/>
            <ac:spMk id="2" creationId="{3037BA65-3ED2-C3B8-57F2-7C27842C6754}"/>
          </ac:spMkLst>
        </pc:spChg>
        <pc:spChg chg="mod">
          <ac:chgData name="Justin Greenslade" userId="b2ee82ef-ea37-4c7a-ae76-05eceeddc351" providerId="ADAL" clId="{391B2332-06F1-FC46-A9A7-A01D195F62B0}" dt="2024-10-25T14:08:22.264" v="55" actId="3626"/>
          <ac:spMkLst>
            <pc:docMk/>
            <pc:sldMk cId="615456866" sldId="262"/>
            <ac:spMk id="3" creationId="{23EF2B94-0754-794F-B9D4-C688BA3351D9}"/>
          </ac:spMkLst>
        </pc:spChg>
        <pc:spChg chg="add">
          <ac:chgData name="Justin Greenslade" userId="b2ee82ef-ea37-4c7a-ae76-05eceeddc351" providerId="ADAL" clId="{391B2332-06F1-FC46-A9A7-A01D195F62B0}" dt="2024-10-25T13:58:20.822" v="10" actId="26606"/>
          <ac:spMkLst>
            <pc:docMk/>
            <pc:sldMk cId="615456866" sldId="262"/>
            <ac:spMk id="5" creationId="{EDDBB197-D710-4A4F-A9CA-FD2177498BE8}"/>
          </ac:spMkLst>
        </pc:spChg>
        <pc:spChg chg="add">
          <ac:chgData name="Justin Greenslade" userId="b2ee82ef-ea37-4c7a-ae76-05eceeddc351" providerId="ADAL" clId="{391B2332-06F1-FC46-A9A7-A01D195F62B0}" dt="2024-10-25T13:58:20.822" v="10" actId="26606"/>
          <ac:spMkLst>
            <pc:docMk/>
            <pc:sldMk cId="615456866" sldId="262"/>
            <ac:spMk id="12" creationId="{975D1CFA-2CDB-4B64-BD9F-85744E8DA12F}"/>
          </ac:spMkLst>
        </pc:spChg>
        <pc:grpChg chg="add">
          <ac:chgData name="Justin Greenslade" userId="b2ee82ef-ea37-4c7a-ae76-05eceeddc351" providerId="ADAL" clId="{391B2332-06F1-FC46-A9A7-A01D195F62B0}" dt="2024-10-25T13:58:20.822" v="10" actId="26606"/>
          <ac:grpSpMkLst>
            <pc:docMk/>
            <pc:sldMk cId="615456866" sldId="262"/>
            <ac:grpSpMk id="14" creationId="{25EE5136-01F1-466C-962D-BA9B4C6757AA}"/>
          </ac:grpSpMkLst>
        </pc:grpChg>
        <pc:picChg chg="add">
          <ac:chgData name="Justin Greenslade" userId="b2ee82ef-ea37-4c7a-ae76-05eceeddc351" providerId="ADAL" clId="{391B2332-06F1-FC46-A9A7-A01D195F62B0}" dt="2024-10-25T13:58:20.822" v="10" actId="26606"/>
          <ac:picMkLst>
            <pc:docMk/>
            <pc:sldMk cId="615456866" sldId="262"/>
            <ac:picMk id="7" creationId="{9D652473-7977-8F87-2301-AD4228AD07B0}"/>
          </ac:picMkLst>
        </pc:picChg>
      </pc:sldChg>
    </pc:docChg>
  </pc:docChgLst>
  <pc:docChgLst>
    <pc:chgData name="Ashton Dennis" userId="S::ashton.dennis@keyin.com::3cf4e67d-6f2d-4d0b-b180-e304e4fa81b7" providerId="AD" clId="Web-{4FEE411F-42CB-380E-FC07-1F2A20212855}"/>
    <pc:docChg chg="modSld">
      <pc:chgData name="Ashton Dennis" userId="S::ashton.dennis@keyin.com::3cf4e67d-6f2d-4d0b-b180-e304e4fa81b7" providerId="AD" clId="Web-{4FEE411F-42CB-380E-FC07-1F2A20212855}" dt="2024-10-25T12:55:57.374" v="2"/>
      <pc:docMkLst>
        <pc:docMk/>
      </pc:docMkLst>
      <pc:sldChg chg="modNotes">
        <pc:chgData name="Ashton Dennis" userId="S::ashton.dennis@keyin.com::3cf4e67d-6f2d-4d0b-b180-e304e4fa81b7" providerId="AD" clId="Web-{4FEE411F-42CB-380E-FC07-1F2A20212855}" dt="2024-10-25T12:55:57.374" v="2"/>
        <pc:sldMkLst>
          <pc:docMk/>
          <pc:sldMk cId="1049612656" sldId="260"/>
        </pc:sldMkLst>
      </pc:sldChg>
    </pc:docChg>
  </pc:docChgLst>
  <pc:docChgLst>
    <pc:chgData name="Ashton Dennis" userId="3cf4e67d-6f2d-4d0b-b180-e304e4fa81b7" providerId="ADAL" clId="{613EECA4-816D-467D-99AF-D6DFBA1D76A4}"/>
    <pc:docChg chg="undo custSel modSld">
      <pc:chgData name="Ashton Dennis" userId="3cf4e67d-6f2d-4d0b-b180-e304e4fa81b7" providerId="ADAL" clId="{613EECA4-816D-467D-99AF-D6DFBA1D76A4}" dt="2024-10-25T14:25:54.039" v="567"/>
      <pc:docMkLst>
        <pc:docMk/>
      </pc:docMkLst>
      <pc:sldChg chg="modAnim">
        <pc:chgData name="Ashton Dennis" userId="3cf4e67d-6f2d-4d0b-b180-e304e4fa81b7" providerId="ADAL" clId="{613EECA4-816D-467D-99AF-D6DFBA1D76A4}" dt="2024-10-25T14:25:54.039" v="567"/>
        <pc:sldMkLst>
          <pc:docMk/>
          <pc:sldMk cId="687460582" sldId="256"/>
        </pc:sldMkLst>
      </pc:sldChg>
      <pc:sldChg chg="modSp mod">
        <pc:chgData name="Ashton Dennis" userId="3cf4e67d-6f2d-4d0b-b180-e304e4fa81b7" providerId="ADAL" clId="{613EECA4-816D-467D-99AF-D6DFBA1D76A4}" dt="2024-10-25T14:17:44.751" v="559" actId="1076"/>
        <pc:sldMkLst>
          <pc:docMk/>
          <pc:sldMk cId="1094907017" sldId="259"/>
        </pc:sldMkLst>
        <pc:spChg chg="mod">
          <ac:chgData name="Ashton Dennis" userId="3cf4e67d-6f2d-4d0b-b180-e304e4fa81b7" providerId="ADAL" clId="{613EECA4-816D-467D-99AF-D6DFBA1D76A4}" dt="2024-10-25T14:17:44.751" v="559" actId="1076"/>
          <ac:spMkLst>
            <pc:docMk/>
            <pc:sldMk cId="1094907017" sldId="259"/>
            <ac:spMk id="3" creationId="{92AF754F-5544-59B0-3A0E-01D30698A554}"/>
          </ac:spMkLst>
        </pc:spChg>
      </pc:sldChg>
      <pc:sldChg chg="modSp mod modTransition setBg modAnim">
        <pc:chgData name="Ashton Dennis" userId="3cf4e67d-6f2d-4d0b-b180-e304e4fa81b7" providerId="ADAL" clId="{613EECA4-816D-467D-99AF-D6DFBA1D76A4}" dt="2024-10-25T14:00:53.746" v="552"/>
        <pc:sldMkLst>
          <pc:docMk/>
          <pc:sldMk cId="1049612656" sldId="260"/>
        </pc:sldMkLst>
        <pc:spChg chg="mod">
          <ac:chgData name="Ashton Dennis" userId="3cf4e67d-6f2d-4d0b-b180-e304e4fa81b7" providerId="ADAL" clId="{613EECA4-816D-467D-99AF-D6DFBA1D76A4}" dt="2024-10-25T13:18:14.963" v="513" actId="207"/>
          <ac:spMkLst>
            <pc:docMk/>
            <pc:sldMk cId="1049612656" sldId="260"/>
            <ac:spMk id="6" creationId="{7EB33E2B-7EB1-1407-6C79-A402498E3703}"/>
          </ac:spMkLst>
        </pc:spChg>
      </pc:sldChg>
      <pc:sldChg chg="modSp mod modAnim">
        <pc:chgData name="Ashton Dennis" userId="3cf4e67d-6f2d-4d0b-b180-e304e4fa81b7" providerId="ADAL" clId="{613EECA4-816D-467D-99AF-D6DFBA1D76A4}" dt="2024-10-25T14:24:21.091" v="565"/>
        <pc:sldMkLst>
          <pc:docMk/>
          <pc:sldMk cId="615456866" sldId="262"/>
        </pc:sldMkLst>
        <pc:spChg chg="mod">
          <ac:chgData name="Ashton Dennis" userId="3cf4e67d-6f2d-4d0b-b180-e304e4fa81b7" providerId="ADAL" clId="{613EECA4-816D-467D-99AF-D6DFBA1D76A4}" dt="2024-10-25T14:08:35.091" v="556" actId="27107"/>
          <ac:spMkLst>
            <pc:docMk/>
            <pc:sldMk cId="615456866" sldId="262"/>
            <ac:spMk id="3" creationId="{23EF2B94-0754-794F-B9D4-C688BA3351D9}"/>
          </ac:spMkLst>
        </pc:spChg>
      </pc:sldChg>
      <pc:sldChg chg="modTransition">
        <pc:chgData name="Ashton Dennis" userId="3cf4e67d-6f2d-4d0b-b180-e304e4fa81b7" providerId="ADAL" clId="{613EECA4-816D-467D-99AF-D6DFBA1D76A4}" dt="2024-10-25T12:58:40.212" v="0"/>
        <pc:sldMkLst>
          <pc:docMk/>
          <pc:sldMk cId="1032725088" sldId="263"/>
        </pc:sldMkLst>
      </pc:sldChg>
      <pc:sldChg chg="modSp mod modTransition setBg modAnim">
        <pc:chgData name="Ashton Dennis" userId="3cf4e67d-6f2d-4d0b-b180-e304e4fa81b7" providerId="ADAL" clId="{613EECA4-816D-467D-99AF-D6DFBA1D76A4}" dt="2024-10-25T13:54:18.387" v="540"/>
        <pc:sldMkLst>
          <pc:docMk/>
          <pc:sldMk cId="4092838144" sldId="264"/>
        </pc:sldMkLst>
        <pc:spChg chg="mod">
          <ac:chgData name="Ashton Dennis" userId="3cf4e67d-6f2d-4d0b-b180-e304e4fa81b7" providerId="ADAL" clId="{613EECA4-816D-467D-99AF-D6DFBA1D76A4}" dt="2024-10-25T13:16:07.398" v="481" actId="207"/>
          <ac:spMkLst>
            <pc:docMk/>
            <pc:sldMk cId="4092838144" sldId="264"/>
            <ac:spMk id="6" creationId="{80AA3EA2-3EAD-533A-BC68-58CCC22AC152}"/>
          </ac:spMkLst>
        </pc:spChg>
      </pc:sldChg>
      <pc:sldChg chg="addSp delSp modSp mod modTransition setBg modAnim modNotesTx">
        <pc:chgData name="Ashton Dennis" userId="3cf4e67d-6f2d-4d0b-b180-e304e4fa81b7" providerId="ADAL" clId="{613EECA4-816D-467D-99AF-D6DFBA1D76A4}" dt="2024-10-25T13:55:26.262" v="547" actId="20577"/>
        <pc:sldMkLst>
          <pc:docMk/>
          <pc:sldMk cId="812150112" sldId="265"/>
        </pc:sldMkLst>
        <pc:spChg chg="mod">
          <ac:chgData name="Ashton Dennis" userId="3cf4e67d-6f2d-4d0b-b180-e304e4fa81b7" providerId="ADAL" clId="{613EECA4-816D-467D-99AF-D6DFBA1D76A4}" dt="2024-10-25T13:23:10.017" v="530" actId="1076"/>
          <ac:spMkLst>
            <pc:docMk/>
            <pc:sldMk cId="812150112" sldId="265"/>
            <ac:spMk id="2" creationId="{51D2B874-150E-5C74-6232-32FA41851247}"/>
          </ac:spMkLst>
        </pc:spChg>
        <pc:spChg chg="add del">
          <ac:chgData name="Ashton Dennis" userId="3cf4e67d-6f2d-4d0b-b180-e304e4fa81b7" providerId="ADAL" clId="{613EECA4-816D-467D-99AF-D6DFBA1D76A4}" dt="2024-10-25T13:14:30.918" v="231" actId="22"/>
          <ac:spMkLst>
            <pc:docMk/>
            <pc:sldMk cId="812150112" sldId="265"/>
            <ac:spMk id="6" creationId="{9078F8FF-B615-3370-5DA1-739E35B4CE3E}"/>
          </ac:spMkLst>
        </pc:spChg>
        <pc:spChg chg="add del mod">
          <ac:chgData name="Ashton Dennis" userId="3cf4e67d-6f2d-4d0b-b180-e304e4fa81b7" providerId="ADAL" clId="{613EECA4-816D-467D-99AF-D6DFBA1D76A4}" dt="2024-10-25T13:16:41.613" v="494" actId="207"/>
          <ac:spMkLst>
            <pc:docMk/>
            <pc:sldMk cId="812150112" sldId="265"/>
            <ac:spMk id="9" creationId="{17FDA70F-2346-A7C8-BF5F-762886ECC974}"/>
          </ac:spMkLst>
        </pc:spChg>
      </pc:sldChg>
      <pc:sldChg chg="modSp mod modTransition setBg modAnim">
        <pc:chgData name="Ashton Dennis" userId="3cf4e67d-6f2d-4d0b-b180-e304e4fa81b7" providerId="ADAL" clId="{613EECA4-816D-467D-99AF-D6DFBA1D76A4}" dt="2024-10-25T13:55:49.910" v="550"/>
        <pc:sldMkLst>
          <pc:docMk/>
          <pc:sldMk cId="3493516520" sldId="266"/>
        </pc:sldMkLst>
        <pc:spChg chg="mod">
          <ac:chgData name="Ashton Dennis" userId="3cf4e67d-6f2d-4d0b-b180-e304e4fa81b7" providerId="ADAL" clId="{613EECA4-816D-467D-99AF-D6DFBA1D76A4}" dt="2024-10-25T13:17:17.355" v="508" actId="207"/>
          <ac:spMkLst>
            <pc:docMk/>
            <pc:sldMk cId="3493516520" sldId="266"/>
            <ac:spMk id="8" creationId="{A7B543C7-F5D6-2845-F2D2-50443802AE28}"/>
          </ac:spMkLst>
        </pc:spChg>
      </pc:sldChg>
      <pc:sldChg chg="modSp mod">
        <pc:chgData name="Ashton Dennis" userId="3cf4e67d-6f2d-4d0b-b180-e304e4fa81b7" providerId="ADAL" clId="{613EECA4-816D-467D-99AF-D6DFBA1D76A4}" dt="2024-10-25T14:12:46.406" v="557" actId="171"/>
        <pc:sldMkLst>
          <pc:docMk/>
          <pc:sldMk cId="2186165088" sldId="273"/>
        </pc:sldMkLst>
        <pc:picChg chg="ord">
          <ac:chgData name="Ashton Dennis" userId="3cf4e67d-6f2d-4d0b-b180-e304e4fa81b7" providerId="ADAL" clId="{613EECA4-816D-467D-99AF-D6DFBA1D76A4}" dt="2024-10-25T14:12:46.406" v="557" actId="171"/>
          <ac:picMkLst>
            <pc:docMk/>
            <pc:sldMk cId="2186165088" sldId="273"/>
            <ac:picMk id="6" creationId="{C913DDD8-7D86-9E48-AEFC-0340DE2357F6}"/>
          </ac:picMkLst>
        </pc:picChg>
      </pc:sldChg>
      <pc:sldChg chg="modSp mod">
        <pc:chgData name="Ashton Dennis" userId="3cf4e67d-6f2d-4d0b-b180-e304e4fa81b7" providerId="ADAL" clId="{613EECA4-816D-467D-99AF-D6DFBA1D76A4}" dt="2024-10-25T14:25:08.988" v="566" actId="171"/>
        <pc:sldMkLst>
          <pc:docMk/>
          <pc:sldMk cId="3209660289" sldId="274"/>
        </pc:sldMkLst>
        <pc:picChg chg="ord">
          <ac:chgData name="Ashton Dennis" userId="3cf4e67d-6f2d-4d0b-b180-e304e4fa81b7" providerId="ADAL" clId="{613EECA4-816D-467D-99AF-D6DFBA1D76A4}" dt="2024-10-25T14:25:08.988" v="566" actId="171"/>
          <ac:picMkLst>
            <pc:docMk/>
            <pc:sldMk cId="3209660289" sldId="274"/>
            <ac:picMk id="9" creationId="{AB34A7E6-F1CC-D22F-50B8-2180E58384C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845AFE-338E-BB40-A78E-7004C15504E7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2303A-9675-4948-93C0-EE7B584DB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956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303A-9675-4948-93C0-EE7B584DBCA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781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05111-BCF9-45D9-AEB7-A09D1ECEBBBC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1410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05111-BCF9-45D9-AEB7-A09D1ECEBBBC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4217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303A-9675-4948-93C0-EE7B584DBC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536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303A-9675-4948-93C0-EE7B584DBC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87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303A-9675-4948-93C0-EE7B584DBC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8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303A-9675-4948-93C0-EE7B584DBCA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4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303A-9675-4948-93C0-EE7B584DBC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593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05111-BCF9-45D9-AEB7-A09D1ECEBBBC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9062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05111-BCF9-45D9-AEB7-A09D1ECEBBBC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2100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05111-BCF9-45D9-AEB7-A09D1ECEBBBC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7822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5CE1E-0904-E861-5498-F439EC600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7EE541-68A1-D2FF-7674-62ECFB8958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E3940-A7DA-F140-087D-75893737C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7D5F3-32DC-8143-B373-37DC0EA2413F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6C6A6-CA90-BC8D-0D62-CA2388064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88DA3-3F1D-E650-91B4-08C3EE917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1F3DA-2AA4-BC44-851D-3638099FC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28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80DDA-5BC8-C558-96EE-971223B49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9D0D5F-D66D-BE67-400E-123FFF30F0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91751-5044-EFF4-D751-888221E92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7D5F3-32DC-8143-B373-37DC0EA2413F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5DD5D-4BCE-59F4-5D6C-33E5D1C50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81F39-2DFF-9DE5-DE2E-2179B3BFF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1F3DA-2AA4-BC44-851D-3638099FC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63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86FF2A-E69E-CD6D-EABF-F33E39334C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FE5920-B174-F6BC-225B-762C83B2CA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BDE6C-9094-BE3C-412F-AEAF160E9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7D5F3-32DC-8143-B373-37DC0EA2413F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9C69D-2A25-7DAC-1C92-A9F783FFB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E313F-19EA-07D5-C52B-AC72A848D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1F3DA-2AA4-BC44-851D-3638099FC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087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41B38-425B-8D41-6761-71B7FC866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044B4-DC64-A49C-8CB1-1607CF4D3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00915-9739-9F13-045A-DB23DA241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7D5F3-32DC-8143-B373-37DC0EA2413F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2CCCE-C570-E93F-F96C-EB4334A8C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7B562-AAB1-19EB-DD46-942B2F8D3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1F3DA-2AA4-BC44-851D-3638099FC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191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20B6E-8A2C-CAA2-7123-A96577403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3CFA3-26E0-7FDF-FB40-E629881B4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52210-73E6-4E3B-AC66-3326331F9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7D5F3-32DC-8143-B373-37DC0EA2413F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D8EE4-65B7-B8DA-B48A-648CCC708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ACC9F-0A7C-3F54-4BA6-15DA2B3E8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1F3DA-2AA4-BC44-851D-3638099FC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4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36E30-C75A-44BE-694E-B328F85D4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81267-64F1-3DC7-B507-AE041CF30E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293227-6A8A-0DC6-A3D8-AA6D38166A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98A697-EE70-574A-748B-DA531980B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7D5F3-32DC-8143-B373-37DC0EA2413F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01AC4B-23BF-383B-5BEF-1CD5207F4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98209C-516F-AB3F-B010-D4023E6DD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1F3DA-2AA4-BC44-851D-3638099FC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549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E2F66-B860-EB90-975B-C42F31D09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F4D7A-49EA-B8EC-4E67-81972D7C6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5ED9C1-882E-FAEE-0DA5-EF26102885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A57D18-C673-3272-970A-8A5D3A6CC1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6ABDB9-1FE9-592C-7870-E26A04173D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8FEA87-AF38-C338-4036-0804669A6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7D5F3-32DC-8143-B373-37DC0EA2413F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D89236-CD0A-11FC-08E2-275646E5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AF39DD-AFA0-32E5-57EE-30F38685A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1F3DA-2AA4-BC44-851D-3638099FC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516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7F7BA-86CE-EA1D-D72A-3687F498F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FDC344-63FC-2AE7-EBBB-883042396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7D5F3-32DC-8143-B373-37DC0EA2413F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15A8C9-71E7-7809-9FC5-C6D81C513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098DA5-C5ED-60BC-A674-629AA6331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1F3DA-2AA4-BC44-851D-3638099FC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33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5ECEA6-5BB7-1717-6AAC-E8F1DFA62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7D5F3-32DC-8143-B373-37DC0EA2413F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AD07F0-01D6-57C1-0016-8E37732E8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6C86C8-1B90-A069-34BA-DC2F6A985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1F3DA-2AA4-BC44-851D-3638099FC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688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AF69B-9000-B647-D73C-A3A60A4E0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D0751-520B-FE7D-233A-E56CA197A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F4943F-0801-9AF4-F55A-BC5CF8A4D9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259E93-2902-C1E6-E2D8-3C813F201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7D5F3-32DC-8143-B373-37DC0EA2413F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62F6E9-BE12-B24D-653B-775F0D2AC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2F1FB7-2F2F-F51A-22C3-4B83CE66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1F3DA-2AA4-BC44-851D-3638099FC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972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F18F1-CE14-00B1-8588-81288E9E4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DEC3C4-182F-F64B-1647-329CB12175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658849-85BC-B102-E954-AFF807BC6A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CD3BC3-B2A8-BBC1-A756-934F10397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7D5F3-32DC-8143-B373-37DC0EA2413F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E3B5A-78B7-64CE-5D41-127E72A3E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296B66-871C-2394-276C-843970017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1F3DA-2AA4-BC44-851D-3638099FC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06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7A4FF6-32FA-114F-D227-8DA57482E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84337-5508-2587-50EF-2790801C9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97A71-501A-6F19-F3FA-88BB6FF193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A7D5F3-32DC-8143-B373-37DC0EA2413F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E759B-1031-452F-3F07-3B3C9A13FC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E3263-9A9C-878D-4505-71B05329FB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81F3DA-2AA4-BC44-851D-3638099FC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150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.dailymail.co.uk/1s/2019/11/08/16/20769660-7665303-image-a-2_1573230204821.jp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cmag.com/news/this-chrome-extension-will-detect-ai-deepfakes-for-you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ewyorker.com/tech/annals-of-technology/the-pastry-ai-that-learned-to-fight-cancer" TargetMode="External"/><Relationship Id="rId5" Type="http://schemas.openxmlformats.org/officeDocument/2006/relationships/hyperlink" Target="https://chromewebstore.google.com/detail/hiya-deepfake-voice-detec/akmieeldmgcllmokbpaibfelofjiilpc?pli=1" TargetMode="External"/><Relationship Id="rId4" Type="http://schemas.openxmlformats.org/officeDocument/2006/relationships/hyperlink" Target="https://security.virginia.edu/deepfakes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aimultiple.com/wp-content/uploads/2021/01/ai-ethics-1-824x464.png.webp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nemko.com/hs-fs/hubfs/Overview%20of%20AI%20risk%20levels%20as%20defined%20by%20the%20EU%20AI%20Act.jpg?width=960&amp;height=541&amp;name=Overview%20of%20AI%20risk%20levels%20as%20defined%20by%20the%20EU%20AI%20Act.jpg" TargetMode="External"/><Relationship Id="rId4" Type="http://schemas.openxmlformats.org/officeDocument/2006/relationships/hyperlink" Target="https://artificialintelligenceact.eu/wp-content/uploads/2024/01/EU_AI_Act_Coverpage.jp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tificialintelligenceact.eu/" TargetMode="External"/><Relationship Id="rId2" Type="http://schemas.openxmlformats.org/officeDocument/2006/relationships/hyperlink" Target="https://medium.com/@404Guide/the-ethics-of-artificial-intelligence-navigating-the-moral-maze-of-machine-learning-92b98f93787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emko.com/blog/a-quick-dive-into-the-eu-ai-ac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ta.ai/" TargetMode="External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www.vadesecure.com/en/blog/q1-2024-spear-phishing-report" TargetMode="External"/><Relationship Id="rId4" Type="http://schemas.openxmlformats.org/officeDocument/2006/relationships/hyperlink" Target="https://www.pcmag.com/news/chinese-hackers-sent-openai-staff-malware-in-spear-phishing-attack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dn-icons-png.flaticon.com/512/7082/7082750.p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prod.website-files.com/5dc2e934de1955d46d9f8eb5/5f7232aca74b6634c18133b0_Hiya-Logo-Purple%401000px%20(1).p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3D face graphic">
            <a:extLst>
              <a:ext uri="{FF2B5EF4-FFF2-40B4-BE49-F238E27FC236}">
                <a16:creationId xmlns:a16="http://schemas.microsoft.com/office/drawing/2014/main" id="{D90988CE-8310-563D-9767-E892380D936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4000"/>
          </a:blip>
          <a:srcRect t="1562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60000"/>
              <a:lumOff val="40000"/>
              <a:alpha val="70368"/>
            </a:schemeClr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484FAE-B88D-B886-CF92-1780EA8EF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4528151"/>
          </a:xfrm>
        </p:spPr>
        <p:txBody>
          <a:bodyPr>
            <a:no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CA" b="1" i="0" u="none" strike="noStrike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  <a:outerShdw blurRad="50800" dist="38100" dir="2700000" sx="102538" sy="102538" algn="tl" rotWithShape="0">
                    <a:prstClr val="black">
                      <a:alpha val="24809"/>
                    </a:prstClr>
                  </a:outerShdw>
                </a:effectLst>
                <a:latin typeface="-webkit-standard"/>
              </a:rPr>
              <a:t>AI and Cybersecurity, Ethical Considerations</a:t>
            </a:r>
            <a:br>
              <a:rPr lang="en-CA" b="1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  <a:outerShdw blurRad="50800" dist="38100" dir="2700000" sx="102538" sy="102538" algn="tl" rotWithShape="0">
                    <a:prstClr val="black">
                      <a:alpha val="24809"/>
                    </a:prstClr>
                  </a:outerShdw>
                </a:effectLst>
                <a:latin typeface="-webkit-standard"/>
              </a:rPr>
            </a:br>
            <a:r>
              <a:rPr lang="en-CA" b="1" i="0" u="none" strike="noStrike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  <a:outerShdw blurRad="50800" dist="38100" dir="2700000" sx="102538" sy="102538" algn="tl" rotWithShape="0">
                    <a:prstClr val="black">
                      <a:alpha val="24809"/>
                    </a:prstClr>
                  </a:outerShdw>
                </a:effectLst>
                <a:latin typeface="-webkit-standard"/>
              </a:rPr>
              <a:t>and Emerging Threats</a:t>
            </a:r>
            <a:br>
              <a:rPr lang="en-CA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F754F-5544-59B0-3A0E-01D30698A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30" y="5428338"/>
            <a:ext cx="5039496" cy="1283687"/>
          </a:xfrm>
          <a:noFill/>
          <a:effectLst>
            <a:glow rad="197333">
              <a:schemeClr val="accent1">
                <a:satMod val="175000"/>
                <a:alpha val="40000"/>
              </a:schemeClr>
            </a:glow>
            <a:outerShdw blurRad="50800" dist="38100" dir="2700000" sx="59293" sy="59293" algn="tl" rotWithShape="0">
              <a:schemeClr val="bg1">
                <a:lumMod val="75000"/>
                <a:alpha val="71995"/>
              </a:schemeClr>
            </a:outerShdw>
          </a:effectLst>
        </p:spPr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CA" sz="2000" kern="100">
                <a:effectLst>
                  <a:glow rad="167072">
                    <a:schemeClr val="bg1">
                      <a:alpha val="40000"/>
                    </a:schemeClr>
                  </a:glow>
                  <a:outerShdw blurRad="50800" dist="38100" dir="2700000" sx="93876" sy="93876" algn="tl" rotWithShape="0">
                    <a:schemeClr val="bg1">
                      <a:lumMod val="85000"/>
                      <a:alpha val="54015"/>
                    </a:scheme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Date: October 25, 2024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CA" sz="2000" kern="100">
                <a:effectLst>
                  <a:glow rad="167072">
                    <a:schemeClr val="bg1">
                      <a:alpha val="40000"/>
                    </a:schemeClr>
                  </a:glow>
                  <a:outerShdw blurRad="50800" dist="38100" dir="2700000" sx="93876" sy="93876" algn="tl" rotWithShape="0">
                    <a:schemeClr val="bg1">
                      <a:lumMod val="85000"/>
                      <a:alpha val="54015"/>
                    </a:scheme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Group Members: Justin, Ashton, Joseph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90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9CEE6-600C-2466-C277-550F3A8D4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994" y="310534"/>
            <a:ext cx="5508009" cy="1325563"/>
          </a:xfrm>
        </p:spPr>
        <p:txBody>
          <a:bodyPr/>
          <a:lstStyle/>
          <a:p>
            <a:r>
              <a:rPr lang="en-CA"/>
              <a:t>Detection is not limited to Deepfakes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96738-AEFC-C185-DF2C-1E04EA3BB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994" y="1788864"/>
            <a:ext cx="5112224" cy="475860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CA"/>
              <a:t>Teachers can use AI to detect AI-generated writing.</a:t>
            </a:r>
          </a:p>
          <a:p>
            <a:pPr>
              <a:lnSpc>
                <a:spcPct val="150000"/>
              </a:lnSpc>
            </a:pPr>
            <a:r>
              <a:rPr lang="en-CA"/>
              <a:t>Bakery in Japan uses AI to distinguish pastries.</a:t>
            </a:r>
          </a:p>
          <a:p>
            <a:pPr lvl="1">
              <a:lnSpc>
                <a:spcPct val="150000"/>
              </a:lnSpc>
            </a:pPr>
            <a:r>
              <a:rPr lang="en-CA"/>
              <a:t>Fun Fact: That same AI was also able to detect Cancer cells!</a:t>
            </a:r>
          </a:p>
          <a:p>
            <a:endParaRPr lang="en-CA"/>
          </a:p>
        </p:txBody>
      </p:sp>
      <p:sp>
        <p:nvSpPr>
          <p:cNvPr id="8" name="Double Wave 7">
            <a:extLst>
              <a:ext uri="{FF2B5EF4-FFF2-40B4-BE49-F238E27FC236}">
                <a16:creationId xmlns:a16="http://schemas.microsoft.com/office/drawing/2014/main" id="{A7B543C7-F5D6-2845-F2D2-50443802AE28}"/>
              </a:ext>
            </a:extLst>
          </p:cNvPr>
          <p:cNvSpPr/>
          <p:nvPr/>
        </p:nvSpPr>
        <p:spPr>
          <a:xfrm rot="16200000">
            <a:off x="6074959" y="-389533"/>
            <a:ext cx="7560864" cy="7439168"/>
          </a:xfrm>
          <a:prstGeom prst="doubleWave">
            <a:avLst/>
          </a:prstGeom>
          <a:gradFill>
            <a:gsLst>
              <a:gs pos="2500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" name="Picture 5" descr="A box with a light on it&#10;&#10;Description automatically generated with medium confidence">
            <a:hlinkClick r:id="rId3"/>
            <a:extLst>
              <a:ext uri="{FF2B5EF4-FFF2-40B4-BE49-F238E27FC236}">
                <a16:creationId xmlns:a16="http://schemas.microsoft.com/office/drawing/2014/main" id="{B189C794-2BC9-2DD0-8728-28F094AE4A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576" y="1575416"/>
            <a:ext cx="3476841" cy="37071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9351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uble Wave 5">
            <a:extLst>
              <a:ext uri="{FF2B5EF4-FFF2-40B4-BE49-F238E27FC236}">
                <a16:creationId xmlns:a16="http://schemas.microsoft.com/office/drawing/2014/main" id="{7EB33E2B-7EB1-1407-6C79-A402498E3703}"/>
              </a:ext>
            </a:extLst>
          </p:cNvPr>
          <p:cNvSpPr/>
          <p:nvPr/>
        </p:nvSpPr>
        <p:spPr>
          <a:xfrm>
            <a:off x="-1852969" y="2940521"/>
            <a:ext cx="15897937" cy="7439168"/>
          </a:xfrm>
          <a:prstGeom prst="doubleWave">
            <a:avLst/>
          </a:prstGeom>
          <a:gradFill>
            <a:gsLst>
              <a:gs pos="2500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58339A-B3AA-AA12-C312-8D66EBC1E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3A6DA-55F0-06DD-5BC2-B92B3B3380C9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080808">
              <a:alpha val="50196"/>
            </a:srgbClr>
          </a:solidFill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CA" b="0" i="0">
                <a:solidFill>
                  <a:schemeClr val="bg2"/>
                </a:solidFill>
                <a:effectLst/>
                <a:latin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https://www.pcmag.com/news/this-chrome-extension-will-detect-ai-deepfakes-for-you</a:t>
            </a:r>
            <a:r>
              <a:rPr lang="en-CA" b="0" i="0">
                <a:solidFill>
                  <a:schemeClr val="bg2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CA" b="0" i="0">
                <a:solidFill>
                  <a:schemeClr val="bg2"/>
                </a:solidFill>
                <a:effectLst/>
                <a:latin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https://security.virginia.edu/deepfakes</a:t>
            </a:r>
            <a:r>
              <a:rPr lang="en-CA">
                <a:solidFill>
                  <a:schemeClr val="bg2"/>
                </a:solidFill>
                <a:latin typeface="Segoe UI" panose="020B0502040204020203" pitchFamily="34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CA" b="0" i="0">
                <a:solidFill>
                  <a:schemeClr val="bg2"/>
                </a:solidFill>
                <a:effectLst/>
                <a:latin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https://chromewebstore.google.com/detail/hiya-deepfake-voice-detec/akmieeldmgcllmokbpaibfelofjiilpc?pli=1</a:t>
            </a:r>
            <a:r>
              <a:rPr lang="en-CA" b="0" i="0">
                <a:solidFill>
                  <a:schemeClr val="bg2"/>
                </a:solidFill>
                <a:effectLst/>
                <a:latin typeface="Segoe UI" panose="020B0502040204020203" pitchFamily="34" charset="0"/>
              </a:rPr>
              <a:t> </a:t>
            </a:r>
            <a:endParaRPr lang="en-CA">
              <a:solidFill>
                <a:schemeClr val="bg2"/>
              </a:solidFill>
              <a:latin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CA" b="0" i="0">
                <a:solidFill>
                  <a:schemeClr val="bg2"/>
                </a:solidFill>
                <a:effectLst/>
                <a:latin typeface="Segoe UI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https://www.newyorker.com/tech/annals-of-technology/the-pastry-ai-that-learned-to-fight-cancer</a:t>
            </a:r>
            <a:r>
              <a:rPr lang="en-CA" b="0" i="0">
                <a:solidFill>
                  <a:schemeClr val="bg2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marL="0" indent="0">
              <a:buNone/>
            </a:pPr>
            <a:endParaRPr lang="en-CA">
              <a:solidFill>
                <a:schemeClr val="bg2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CA" sz="1800">
                <a:solidFill>
                  <a:schemeClr val="bg2"/>
                </a:solidFill>
                <a:latin typeface="Segoe UI" panose="020B0502040204020203" pitchFamily="34" charset="0"/>
              </a:rPr>
              <a:t>(Image sources contained within the images themselves.)</a:t>
            </a:r>
            <a:endParaRPr lang="en-CA" sz="18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61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7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D82C69-6385-3459-7F87-C9C538CA9E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en-US" sz="4800">
                <a:solidFill>
                  <a:srgbClr val="FFFFFF"/>
                </a:solidFill>
              </a:rPr>
              <a:t>Ethics of Artificial Intelligence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012E96-850C-2614-3245-8FDDE4462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Date: October 25, 2024</a:t>
            </a:r>
          </a:p>
          <a:p>
            <a:pPr algn="l"/>
            <a:r>
              <a:rPr lang="en-US">
                <a:solidFill>
                  <a:srgbClr val="FFFFFF"/>
                </a:solidFill>
              </a:rPr>
              <a:t>By: Joseph Gallant</a:t>
            </a:r>
          </a:p>
        </p:txBody>
      </p:sp>
    </p:spTree>
    <p:extLst>
      <p:ext uri="{BB962C8B-B14F-4D97-AF65-F5344CB8AC3E}">
        <p14:creationId xmlns:p14="http://schemas.microsoft.com/office/powerpoint/2010/main" val="155072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993DC-75ED-54D0-6556-03C6694134FB}"/>
              </a:ext>
            </a:extLst>
          </p:cNvPr>
          <p:cNvSpPr txBox="1">
            <a:spLocks/>
          </p:cNvSpPr>
          <p:nvPr/>
        </p:nvSpPr>
        <p:spPr>
          <a:xfrm>
            <a:off x="466722" y="586855"/>
            <a:ext cx="3201366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Moral Dilemmas of AI Systems</a:t>
            </a:r>
          </a:p>
        </p:txBody>
      </p:sp>
      <p:pic>
        <p:nvPicPr>
          <p:cNvPr id="6" name="Picture 5" descr="A diagram of a brain&#10;&#10;Description automatically generated">
            <a:extLst>
              <a:ext uri="{FF2B5EF4-FFF2-40B4-BE49-F238E27FC236}">
                <a16:creationId xmlns:a16="http://schemas.microsoft.com/office/drawing/2014/main" id="{C913DDD8-7D86-9E48-AEFC-0340DE235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054" y="2823235"/>
            <a:ext cx="5449889" cy="3065561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2D078-2E32-CF38-3409-FE288092EACF}"/>
              </a:ext>
            </a:extLst>
          </p:cNvPr>
          <p:cNvSpPr txBox="1">
            <a:spLocks/>
          </p:cNvSpPr>
          <p:nvPr/>
        </p:nvSpPr>
        <p:spPr>
          <a:xfrm>
            <a:off x="4810259" y="649481"/>
            <a:ext cx="6555347" cy="3105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2000"/>
              <a:t>Accountability for Mistakes</a:t>
            </a:r>
          </a:p>
          <a:p>
            <a:pPr>
              <a:buFont typeface="Wingdings" pitchFamily="2" charset="2"/>
              <a:buChar char="§"/>
            </a:pPr>
            <a:r>
              <a:rPr lang="en-US" sz="2000"/>
              <a:t>Decision Making for Life-or-Death Situations</a:t>
            </a:r>
          </a:p>
          <a:p>
            <a:pPr>
              <a:buFont typeface="Wingdings" pitchFamily="2" charset="2"/>
              <a:buChar char="§"/>
            </a:pPr>
            <a:r>
              <a:rPr lang="en-US" sz="2000"/>
              <a:t>Surveillance and Data Privacy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DCFDFA-B5AD-01F5-7421-4932AEE09755}"/>
              </a:ext>
            </a:extLst>
          </p:cNvPr>
          <p:cNvSpPr txBox="1"/>
          <p:nvPr/>
        </p:nvSpPr>
        <p:spPr>
          <a:xfrm>
            <a:off x="5054862" y="5888796"/>
            <a:ext cx="51502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hlinkClick r:id="rId3"/>
              </a:rPr>
              <a:t>https://research.aimultiple.com/wp-content/uploads/2021/01/ai-ethics-1-824x464.png.webp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186165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B5B8C5-E7CA-2A89-1CB8-EB2A5B244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33DCE4D-3A28-6998-96B8-50393F0F18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44F93D5-F281-EEBE-5CD2-9031AA92F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CC3D4D-60EB-9885-6147-E527C51720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48CDAD-CF5E-B773-356B-7CDE67DAD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9B437C-DEDB-FEB4-611D-E4334DC04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FB7ABEB-DBCA-8DB8-0DF5-4BDA99282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A diagram of a pyramid&#10;&#10;Description automatically generated">
            <a:extLst>
              <a:ext uri="{FF2B5EF4-FFF2-40B4-BE49-F238E27FC236}">
                <a16:creationId xmlns:a16="http://schemas.microsoft.com/office/drawing/2014/main" id="{AB34A7E6-F1CC-D22F-50B8-2180E5838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8094273" y="2936652"/>
            <a:ext cx="3729430" cy="2097804"/>
          </a:xfrm>
          <a:prstGeom prst="rect">
            <a:avLst/>
          </a:prstGeom>
          <a:effectLst/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7C27FE7-F67D-842E-0301-2B39F8AB0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D7A52-2780-6DC7-B44C-640ADFA81903}"/>
              </a:ext>
            </a:extLst>
          </p:cNvPr>
          <p:cNvSpPr txBox="1">
            <a:spLocks/>
          </p:cNvSpPr>
          <p:nvPr/>
        </p:nvSpPr>
        <p:spPr>
          <a:xfrm>
            <a:off x="466722" y="586855"/>
            <a:ext cx="3201366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4000">
                <a:solidFill>
                  <a:schemeClr val="bg1"/>
                </a:solidFill>
              </a:rPr>
              <a:t>Ethical Guidelines</a:t>
            </a:r>
            <a:endParaRPr lang="en-US" sz="4000" kern="120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FD43533-1183-DB00-6FF9-EF9DAB403B7E}"/>
              </a:ext>
            </a:extLst>
          </p:cNvPr>
          <p:cNvSpPr txBox="1">
            <a:spLocks/>
          </p:cNvSpPr>
          <p:nvPr/>
        </p:nvSpPr>
        <p:spPr>
          <a:xfrm>
            <a:off x="4810259" y="649481"/>
            <a:ext cx="6555347" cy="3105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2000"/>
              <a:t>Establish Regulations for the Use of AI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/>
              <a:t>Fairness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/>
              <a:t>Transparency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/>
              <a:t>Respect for Human Rights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153881-5E38-4026-F76F-E3D74AAB55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961" r="3" b="21410"/>
          <a:stretch/>
        </p:blipFill>
        <p:spPr>
          <a:xfrm>
            <a:off x="4393929" y="3754583"/>
            <a:ext cx="3383553" cy="1916130"/>
          </a:xfrm>
          <a:prstGeom prst="rect">
            <a:avLst/>
          </a:prstGeom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A76C3C-99B0-73BE-1D44-D944400BAC9D}"/>
              </a:ext>
            </a:extLst>
          </p:cNvPr>
          <p:cNvSpPr txBox="1"/>
          <p:nvPr/>
        </p:nvSpPr>
        <p:spPr>
          <a:xfrm>
            <a:off x="4429508" y="5746155"/>
            <a:ext cx="3477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hlinkClick r:id="rId4"/>
              </a:rPr>
              <a:t>https://artificialintelligenceact.eu/wp-content/uploads/2024/01/EU_AI_Act_Coverpage.jpg</a:t>
            </a:r>
            <a:endParaRPr lang="en-US" sz="8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518440-6E27-F9CB-92E9-0D3DA72D62C5}"/>
              </a:ext>
            </a:extLst>
          </p:cNvPr>
          <p:cNvSpPr txBox="1"/>
          <p:nvPr/>
        </p:nvSpPr>
        <p:spPr>
          <a:xfrm>
            <a:off x="8349674" y="4929388"/>
            <a:ext cx="3376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hlinkClick r:id="rId5"/>
              </a:rPr>
              <a:t>https://www.nemko.com/hs-fs/hubfs/Overview of AI risk levels as defined by the EU AI Act.jpg?width=960&amp;height=541&amp;name=Overview%20of%20AI%20risk%20levels%20as%20defined%20by%20the%20EU%20AI%20Act.jpg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20966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/>
      <p:bldP spid="11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793299-B4F8-77AD-28BD-1CD7503D6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5B262-524E-16BD-9127-C43A7F2D7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>
                <a:hlinkClick r:id="rId2"/>
              </a:rPr>
              <a:t>https://medium.com/@404Guide/the-ethics-of-artificial-intelligence-navigating-the-moral-maze-of-machine-learning-92b98f937874</a:t>
            </a:r>
            <a:endParaRPr lang="en-US" sz="2000"/>
          </a:p>
          <a:p>
            <a:r>
              <a:rPr lang="en-US" sz="2000">
                <a:hlinkClick r:id="rId3"/>
              </a:rPr>
              <a:t>https://artificialintelligenceact.eu</a:t>
            </a:r>
            <a:endParaRPr lang="en-US" sz="2000"/>
          </a:p>
          <a:p>
            <a:r>
              <a:rPr lang="en-US" sz="2000">
                <a:hlinkClick r:id="rId4"/>
              </a:rPr>
              <a:t>https://www.nemko.com/blog/a-quick-dive-into-the-eu-ai-act</a:t>
            </a:r>
            <a:endParaRPr lang="en-US" sz="800"/>
          </a:p>
          <a:p>
            <a:pPr marL="457200" indent="-457200">
              <a:buAutoNum type="arabicPeriod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44459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adlock on computer motherboard">
            <a:extLst>
              <a:ext uri="{FF2B5EF4-FFF2-40B4-BE49-F238E27FC236}">
                <a16:creationId xmlns:a16="http://schemas.microsoft.com/office/drawing/2014/main" id="{2CCA3C73-8E0C-8E92-9387-3D781F875C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9C7C0A-F4D6-4BE9-A3FB-6ABC92E53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002" y="163286"/>
            <a:ext cx="5970814" cy="3960929"/>
          </a:xfrm>
        </p:spPr>
        <p:txBody>
          <a:bodyPr>
            <a:normAutofit/>
          </a:bodyPr>
          <a:lstStyle/>
          <a:p>
            <a:r>
              <a:rPr lang="en-CA" sz="31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Defending Against Cyber Threats</a:t>
            </a:r>
            <a:br>
              <a:rPr lang="en-CA" sz="31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CA" sz="3100" kern="100">
                <a:effectLst/>
                <a:latin typeface="-webkit-standard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CA" sz="31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Focus on Spear-Phishing</a:t>
            </a:r>
            <a:endParaRPr lang="en-US" sz="3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E7C2B-1777-F756-18D5-662267EA9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0627" y="5351734"/>
            <a:ext cx="3822189" cy="3742762"/>
          </a:xfrm>
        </p:spPr>
        <p:txBody>
          <a:bodyPr>
            <a:normAutofit/>
          </a:bodyPr>
          <a:lstStyle/>
          <a:p>
            <a:pPr marL="0" indent="0">
              <a:spcAft>
                <a:spcPts val="800"/>
              </a:spcAft>
              <a:buNone/>
            </a:pPr>
            <a:r>
              <a:rPr lang="en-CA" sz="20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Date: </a:t>
            </a:r>
            <a:r>
              <a:rPr lang="en-CA" sz="20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October 25, 2024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en-CA" sz="20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By: </a:t>
            </a:r>
            <a:r>
              <a:rPr lang="en-CA" sz="20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Justin Greenslade</a:t>
            </a:r>
          </a:p>
        </p:txBody>
      </p:sp>
    </p:spTree>
    <p:extLst>
      <p:ext uri="{BB962C8B-B14F-4D97-AF65-F5344CB8AC3E}">
        <p14:creationId xmlns:p14="http://schemas.microsoft.com/office/powerpoint/2010/main" val="180310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E037F-E920-BC4D-0F0B-DCB46B92BD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0466" y="609600"/>
            <a:ext cx="4140014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100" b="0" i="0" u="none" strike="noStrike">
                <a:effectLst/>
              </a:rPr>
              <a:t>Chinese Hackers Target </a:t>
            </a:r>
            <a:br>
              <a:rPr lang="en-US" sz="3100" b="0" i="0" u="none" strike="noStrike">
                <a:effectLst/>
              </a:rPr>
            </a:br>
            <a:r>
              <a:rPr lang="en-US" sz="3100" b="0" i="0" u="none" strike="noStrike">
                <a:effectLst/>
              </a:rPr>
              <a:t>OpenAI.</a:t>
            </a:r>
            <a:endParaRPr lang="en-US" sz="3100"/>
          </a:p>
        </p:txBody>
      </p:sp>
      <p:pic>
        <p:nvPicPr>
          <p:cNvPr id="5" name="Picture 4" descr="A person in a hoodie and glasses sitting at a desk with computers&#10;&#10;Description automatically generated">
            <a:extLst>
              <a:ext uri="{FF2B5EF4-FFF2-40B4-BE49-F238E27FC236}">
                <a16:creationId xmlns:a16="http://schemas.microsoft.com/office/drawing/2014/main" id="{DBA957DC-612B-B959-C273-26AA28F464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2" b="632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322B55B-AABD-BB6E-E00F-55C64F07E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0465" y="2194102"/>
            <a:ext cx="4140013" cy="3908586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2000" b="1"/>
              <a:t>Hacker Group</a:t>
            </a:r>
            <a:r>
              <a:rPr lang="en-US" sz="2000"/>
              <a:t>: "SweetSpecter.”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2000" b="1"/>
              <a:t>Attack Method</a:t>
            </a:r>
            <a:r>
              <a:rPr lang="en-US" sz="2000"/>
              <a:t>: Spear-phishing tactics using malicious zip files.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2000" b="1"/>
              <a:t>Security Response</a:t>
            </a:r>
            <a:r>
              <a:rPr lang="en-US" sz="2000"/>
              <a:t>: Security systems effectively blocked most attacks.</a:t>
            </a:r>
          </a:p>
        </p:txBody>
      </p:sp>
    </p:spTree>
    <p:extLst>
      <p:ext uri="{BB962C8B-B14F-4D97-AF65-F5344CB8AC3E}">
        <p14:creationId xmlns:p14="http://schemas.microsoft.com/office/powerpoint/2010/main" val="68746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0D5487-FABE-9ADA-759D-5E7B13EF3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en-CA" b="0" i="0" u="none" strike="noStrike">
                <a:effectLst/>
                <a:latin typeface="-webkit-standard"/>
              </a:rPr>
              <a:t>Insights on Spear-Phishing Tactics.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5FA5-B174-72E8-19EB-48C133F1D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4438036" cy="3908585"/>
          </a:xfrm>
        </p:spPr>
        <p:txBody>
          <a:bodyPr>
            <a:normAutofit/>
          </a:bodyPr>
          <a:lstStyle/>
          <a:p>
            <a:pPr marL="342900" lvl="0" indent="-342900"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CA" sz="20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Spear-phishing targets specific individuals or organizations.</a:t>
            </a:r>
          </a:p>
          <a:p>
            <a:pPr marL="342900" lvl="0" indent="-342900"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CA" sz="20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Small companies are most affected (90% of report attacks).</a:t>
            </a:r>
          </a:p>
          <a:p>
            <a:pPr marL="342900" lvl="0" indent="-342900"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CA" sz="20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Some </a:t>
            </a:r>
            <a:r>
              <a:rPr lang="en-CA" sz="2000" kern="10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</a:t>
            </a:r>
            <a:r>
              <a:rPr lang="en-CA" sz="20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otable examples are 2020 Twitter hack and 2016 DNC breach.</a:t>
            </a:r>
          </a:p>
          <a:p>
            <a:endParaRPr lang="en-US" sz="2000"/>
          </a:p>
        </p:txBody>
      </p:sp>
      <p:pic>
        <p:nvPicPr>
          <p:cNvPr id="7" name="Picture 6" descr="A pie chart of company targeting in special phishing attacks&#10;&#10;Description automatically generated">
            <a:extLst>
              <a:ext uri="{FF2B5EF4-FFF2-40B4-BE49-F238E27FC236}">
                <a16:creationId xmlns:a16="http://schemas.microsoft.com/office/drawing/2014/main" id="{96D0AD29-2EA3-1F1E-87F7-61E69EF978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425" r="14612"/>
          <a:stretch/>
        </p:blipFill>
        <p:spPr>
          <a:xfrm>
            <a:off x="6712104" y="1349692"/>
            <a:ext cx="4728519" cy="371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0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256EB-47F3-DB38-D319-A809C34C1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n-CA" b="0" i="0" u="none" strike="noStrike">
                <a:effectLst/>
                <a:latin typeface="-webkit-standard"/>
              </a:rPr>
              <a:t>Implications for Cybersecurity.</a:t>
            </a:r>
            <a:endParaRPr lang="en-US"/>
          </a:p>
        </p:txBody>
      </p:sp>
      <p:pic>
        <p:nvPicPr>
          <p:cNvPr id="5" name="Picture 4" descr="A shield with icons around it&#10;&#10;Description automatically generated">
            <a:extLst>
              <a:ext uri="{FF2B5EF4-FFF2-40B4-BE49-F238E27FC236}">
                <a16:creationId xmlns:a16="http://schemas.microsoft.com/office/drawing/2014/main" id="{4C896C26-872C-E927-E6DD-88F5FBD548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2" b="632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A1475-6007-F6F1-ED0B-1E5CE84C5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4140013" cy="3908586"/>
          </a:xfrm>
        </p:spPr>
        <p:txBody>
          <a:bodyPr>
            <a:normAutofit/>
          </a:bodyPr>
          <a:lstStyle/>
          <a:p>
            <a:pPr marL="342900" lvl="0" indent="-342900"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CA" sz="20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Employee training is essential for identifying phishing emails.</a:t>
            </a:r>
          </a:p>
          <a:p>
            <a:pPr marL="342900" lvl="0" indent="-342900"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CA" sz="20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AI can detect phishing but is also exploited by hackers.</a:t>
            </a:r>
          </a:p>
          <a:p>
            <a:pPr marL="342900" lvl="0" indent="-342900"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CA" sz="20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Recommendations: multi-factor authentication, system updates, and phishing simulations.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51890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37BA65-3ED2-C3B8-57F2-7C27842C6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524" y="802955"/>
            <a:ext cx="4275124" cy="145405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F2B94-0754-794F-B9D4-C688BA335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>
                <a:solidFill>
                  <a:schemeClr val="tx2"/>
                </a:solidFill>
                <a:hlinkClick r:id="rId3"/>
              </a:rPr>
              <a:t>Images created by Facebook meta AI</a:t>
            </a:r>
            <a:endParaRPr lang="en-US" sz="1800">
              <a:solidFill>
                <a:schemeClr val="tx2"/>
              </a:solidFill>
              <a:hlinkClick r:id="rId4"/>
            </a:endParaRPr>
          </a:p>
          <a:p>
            <a:r>
              <a:rPr lang="en-US" sz="1800">
                <a:solidFill>
                  <a:schemeClr val="tx2"/>
                </a:solidFill>
                <a:hlinkClick r:id="rId4"/>
              </a:rPr>
              <a:t>https://www.pcmag.com/news/chinese-hackers-sent-openai-staff-malware-in-spear-phishing-attacks</a:t>
            </a:r>
            <a:endParaRPr lang="en-US" sz="1800">
              <a:solidFill>
                <a:schemeClr val="tx2"/>
              </a:solidFill>
            </a:endParaRPr>
          </a:p>
          <a:p>
            <a:endParaRPr lang="en-US" sz="1800">
              <a:solidFill>
                <a:schemeClr val="tx2"/>
              </a:solidFill>
            </a:endParaRPr>
          </a:p>
          <a:p>
            <a:r>
              <a:rPr lang="en-US" sz="1800">
                <a:solidFill>
                  <a:schemeClr val="tx2"/>
                </a:solidFill>
                <a:hlinkClick r:id="rId5"/>
              </a:rPr>
              <a:t>https://www.vadesecure.com/en/blog/q1-2024-spear-phishing-report</a:t>
            </a:r>
            <a:endParaRPr lang="en-US" sz="1800">
              <a:solidFill>
                <a:schemeClr val="tx2"/>
              </a:solidFill>
            </a:endParaRPr>
          </a:p>
          <a:p>
            <a:endParaRPr lang="en-US" sz="1800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6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Marker">
            <a:extLst>
              <a:ext uri="{FF2B5EF4-FFF2-40B4-BE49-F238E27FC236}">
                <a16:creationId xmlns:a16="http://schemas.microsoft.com/office/drawing/2014/main" id="{9D652473-7977-8F87-2301-AD4228AD07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5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obot operating a machine">
            <a:extLst>
              <a:ext uri="{FF2B5EF4-FFF2-40B4-BE49-F238E27FC236}">
                <a16:creationId xmlns:a16="http://schemas.microsoft.com/office/drawing/2014/main" id="{AC878071-351F-9357-CAD7-6CE57E85E6C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t="3596" b="231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4C048C-55A6-23F0-2231-02FFFE2E1F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Unmasking Deepfakes: The Role of AI in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0F1101-2AD3-6A81-CD30-5A07EB19AD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Date: October 25, 2024</a:t>
            </a:r>
          </a:p>
          <a:p>
            <a:r>
              <a:rPr lang="en-CA">
                <a:solidFill>
                  <a:srgbClr val="FFFFFF"/>
                </a:solidFill>
              </a:rPr>
              <a:t>By: Ashton Dennis</a:t>
            </a:r>
          </a:p>
        </p:txBody>
      </p:sp>
    </p:spTree>
    <p:extLst>
      <p:ext uri="{BB962C8B-B14F-4D97-AF65-F5344CB8AC3E}">
        <p14:creationId xmlns:p14="http://schemas.microsoft.com/office/powerpoint/2010/main" val="1032725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7FC97-036A-08C5-C6C0-1B48DFF72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What is a Deepfake?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236C0-FE96-2572-B2A3-B7C4B181E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3"/>
            <a:ext cx="5257800" cy="311486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CA"/>
              <a:t>AI generated image or video</a:t>
            </a:r>
          </a:p>
          <a:p>
            <a:pPr>
              <a:lnSpc>
                <a:spcPct val="150000"/>
              </a:lnSpc>
            </a:pPr>
            <a:r>
              <a:rPr lang="en-CA"/>
              <a:t>Hard to tell if its fake</a:t>
            </a:r>
          </a:p>
          <a:p>
            <a:pPr>
              <a:lnSpc>
                <a:spcPct val="150000"/>
              </a:lnSpc>
            </a:pPr>
            <a:r>
              <a:rPr lang="en-CA"/>
              <a:t>Used to spread misinformation</a:t>
            </a:r>
          </a:p>
          <a:p>
            <a:pPr>
              <a:lnSpc>
                <a:spcPct val="150000"/>
              </a:lnSpc>
            </a:pPr>
            <a:r>
              <a:rPr lang="en-CA"/>
              <a:t>Ever-Improving</a:t>
            </a:r>
          </a:p>
        </p:txBody>
      </p:sp>
      <p:sp>
        <p:nvSpPr>
          <p:cNvPr id="6" name="Double Wave 5">
            <a:extLst>
              <a:ext uri="{FF2B5EF4-FFF2-40B4-BE49-F238E27FC236}">
                <a16:creationId xmlns:a16="http://schemas.microsoft.com/office/drawing/2014/main" id="{80AA3EA2-3EAD-533A-BC68-58CCC22AC152}"/>
              </a:ext>
            </a:extLst>
          </p:cNvPr>
          <p:cNvSpPr/>
          <p:nvPr/>
        </p:nvSpPr>
        <p:spPr>
          <a:xfrm rot="16200000">
            <a:off x="6074959" y="-389533"/>
            <a:ext cx="7560864" cy="7439168"/>
          </a:xfrm>
          <a:prstGeom prst="doubleWave">
            <a:avLst/>
          </a:prstGeom>
          <a:gradFill flip="none" rotWithShape="1">
            <a:gsLst>
              <a:gs pos="2500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 descr="A black background with a black square&#10;&#10;Description automatically generated with medium confidence">
            <a:hlinkClick r:id="rId3"/>
            <a:extLst>
              <a:ext uri="{FF2B5EF4-FFF2-40B4-BE49-F238E27FC236}">
                <a16:creationId xmlns:a16="http://schemas.microsoft.com/office/drawing/2014/main" id="{84D0BDF8-17FA-AC6D-376A-B0712B2DC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554" y="2081810"/>
            <a:ext cx="2694380" cy="269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83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2B874-150E-5C74-6232-32FA41851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364" y="610594"/>
            <a:ext cx="4104377" cy="846416"/>
          </a:xfrm>
        </p:spPr>
        <p:txBody>
          <a:bodyPr>
            <a:normAutofit/>
          </a:bodyPr>
          <a:lstStyle/>
          <a:p>
            <a:r>
              <a:rPr lang="en-CA"/>
              <a:t>What can we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24C84-3C98-199A-ACC6-88A3796CA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188" y="1825625"/>
            <a:ext cx="5532293" cy="30466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CA" sz="2400"/>
              <a:t>Use AI! (If you can’t beat ‘em, join ‘em!)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CA" sz="2000"/>
              <a:t>Trained to detect inconsistencies</a:t>
            </a:r>
          </a:p>
          <a:p>
            <a:pPr>
              <a:lnSpc>
                <a:spcPct val="150000"/>
              </a:lnSpc>
            </a:pPr>
            <a:r>
              <a:rPr lang="en-CA" sz="2400"/>
              <a:t>Hiya Deepfake Voice Detector</a:t>
            </a:r>
          </a:p>
          <a:p>
            <a:pPr lvl="1">
              <a:lnSpc>
                <a:spcPct val="150000"/>
              </a:lnSpc>
            </a:pPr>
            <a:r>
              <a:rPr lang="en-CA" sz="2000"/>
              <a:t>Free Chrome extension</a:t>
            </a:r>
          </a:p>
          <a:p>
            <a:pPr lvl="1">
              <a:lnSpc>
                <a:spcPct val="150000"/>
              </a:lnSpc>
            </a:pPr>
            <a:r>
              <a:rPr lang="en-CA" sz="2000"/>
              <a:t>Uses audio of suspected video</a:t>
            </a:r>
          </a:p>
        </p:txBody>
      </p:sp>
      <p:sp>
        <p:nvSpPr>
          <p:cNvPr id="9" name="Double Wave 8">
            <a:extLst>
              <a:ext uri="{FF2B5EF4-FFF2-40B4-BE49-F238E27FC236}">
                <a16:creationId xmlns:a16="http://schemas.microsoft.com/office/drawing/2014/main" id="{17FDA70F-2346-A7C8-BF5F-762886ECC974}"/>
              </a:ext>
            </a:extLst>
          </p:cNvPr>
          <p:cNvSpPr/>
          <p:nvPr/>
        </p:nvSpPr>
        <p:spPr>
          <a:xfrm rot="16200000">
            <a:off x="6074959" y="-389533"/>
            <a:ext cx="7560864" cy="7439168"/>
          </a:xfrm>
          <a:prstGeom prst="doubleWave">
            <a:avLst/>
          </a:prstGeom>
          <a:gradFill>
            <a:gsLst>
              <a:gs pos="2500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609A35D7-9BF4-F4F8-84AD-C7EC64582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46119" y="2251878"/>
            <a:ext cx="4272675" cy="235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5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752961B7E2BF4B8DADF7798FBE6E64" ma:contentTypeVersion="10" ma:contentTypeDescription="Create a new document." ma:contentTypeScope="" ma:versionID="6fd6ef4cbf62dea7dd9fded5fd85e990">
  <xsd:schema xmlns:xsd="http://www.w3.org/2001/XMLSchema" xmlns:xs="http://www.w3.org/2001/XMLSchema" xmlns:p="http://schemas.microsoft.com/office/2006/metadata/properties" xmlns:ns2="408c1d0c-8bac-43b1-ba70-aea41f6973d6" targetNamespace="http://schemas.microsoft.com/office/2006/metadata/properties" ma:root="true" ma:fieldsID="76fefb79e0d8b4c9319bdab8ea4e9b1a" ns2:_="">
    <xsd:import namespace="408c1d0c-8bac-43b1-ba70-aea41f6973d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8c1d0c-8bac-43b1-ba70-aea41f6973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a71d4ce9-4273-4986-8620-84eead38f94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397711B-3B4D-4E20-95FB-18F15B1F4C93}">
  <ds:schemaRefs>
    <ds:schemaRef ds:uri="408c1d0c-8bac-43b1-ba70-aea41f6973d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D9F4872-0914-41B9-B20C-EC008F9FD2C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</TotalTime>
  <Words>541</Words>
  <Application>Microsoft Macintosh PowerPoint</Application>
  <PresentationFormat>Widescreen</PresentationFormat>
  <Paragraphs>80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-webkit-standard</vt:lpstr>
      <vt:lpstr>Aptos</vt:lpstr>
      <vt:lpstr>Aptos Display</vt:lpstr>
      <vt:lpstr>Arial</vt:lpstr>
      <vt:lpstr>Segoe UI</vt:lpstr>
      <vt:lpstr>Symbol</vt:lpstr>
      <vt:lpstr>Wingdings</vt:lpstr>
      <vt:lpstr>Office Theme</vt:lpstr>
      <vt:lpstr>AI and Cybersecurity, Ethical Considerations and Emerging Threats </vt:lpstr>
      <vt:lpstr>Defending Against Cyber Threats  A Focus on Spear-Phishing</vt:lpstr>
      <vt:lpstr>Chinese Hackers Target  OpenAI.</vt:lpstr>
      <vt:lpstr>Insights on Spear-Phishing Tactics.</vt:lpstr>
      <vt:lpstr>Implications for Cybersecurity.</vt:lpstr>
      <vt:lpstr>Sources</vt:lpstr>
      <vt:lpstr>Unmasking Deepfakes: The Role of AI in Detection</vt:lpstr>
      <vt:lpstr>What is a Deepfake?</vt:lpstr>
      <vt:lpstr>What can we do?</vt:lpstr>
      <vt:lpstr>Detection is not limited to Deepfakes</vt:lpstr>
      <vt:lpstr>Sources</vt:lpstr>
      <vt:lpstr>Ethics of Artificial Intelligence</vt:lpstr>
      <vt:lpstr>PowerPoint Presentation</vt:lpstr>
      <vt:lpstr>PowerPoint Presentation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Justin Greenslade</dc:creator>
  <cp:lastModifiedBy>Justin Greenslade</cp:lastModifiedBy>
  <cp:revision>3</cp:revision>
  <dcterms:created xsi:type="dcterms:W3CDTF">2024-10-22T23:26:52Z</dcterms:created>
  <dcterms:modified xsi:type="dcterms:W3CDTF">2024-10-30T14:08:15Z</dcterms:modified>
</cp:coreProperties>
</file>